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344" r:id="rId5"/>
    <p:sldId id="341" r:id="rId6"/>
    <p:sldId id="342" r:id="rId7"/>
    <p:sldId id="343" r:id="rId8"/>
    <p:sldId id="392" r:id="rId9"/>
    <p:sldId id="345" r:id="rId10"/>
    <p:sldId id="346" r:id="rId11"/>
    <p:sldId id="348" r:id="rId12"/>
    <p:sldId id="349" r:id="rId13"/>
    <p:sldId id="347" r:id="rId14"/>
    <p:sldId id="264" r:id="rId15"/>
    <p:sldId id="261" r:id="rId16"/>
    <p:sldId id="263" r:id="rId17"/>
    <p:sldId id="269" r:id="rId18"/>
    <p:sldId id="316" r:id="rId19"/>
    <p:sldId id="391" r:id="rId20"/>
    <p:sldId id="321" r:id="rId21"/>
    <p:sldId id="322" r:id="rId22"/>
    <p:sldId id="393" r:id="rId23"/>
    <p:sldId id="270" r:id="rId24"/>
    <p:sldId id="271" r:id="rId25"/>
  </p:sldIdLst>
  <p:sldSz cx="14630400" cy="8229600"/>
  <p:notesSz cx="8229600" cy="14630400"/>
  <p:embeddedFontLst>
    <p:embeddedFont>
      <p:font typeface="Inter" panose="02000503000000020004" pitchFamily="2" charset="0"/>
      <p:regular r:id="rId27"/>
      <p:bold r:id="rId28"/>
      <p:italic r:id="rId29"/>
      <p:boldItalic r:id="rId30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92EF27-A8D2-8344-9B66-8D577459FF9B}" v="114" dt="2026-03-25T11:12:27.8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52"/>
    <p:restoredTop sz="94610"/>
  </p:normalViewPr>
  <p:slideViewPr>
    <p:cSldViewPr snapToGrid="0" snapToObjects="1">
      <p:cViewPr varScale="1">
        <p:scale>
          <a:sx n="110" d="100"/>
          <a:sy n="110" d="100"/>
        </p:scale>
        <p:origin x="84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a Rabar" userId="55b8c3f325810473" providerId="LiveId" clId="{CDACA3EA-DC6C-59CB-9F97-9CF04A1C7975}"/>
    <pc:docChg chg="undo redo custSel addSld delSld modSld sldOrd">
      <pc:chgData name="Kristina Rabar" userId="55b8c3f325810473" providerId="LiveId" clId="{CDACA3EA-DC6C-59CB-9F97-9CF04A1C7975}" dt="2026-03-25T11:12:27.812" v="1791"/>
      <pc:docMkLst>
        <pc:docMk/>
      </pc:docMkLst>
      <pc:sldChg chg="addSp modSp mod">
        <pc:chgData name="Kristina Rabar" userId="55b8c3f325810473" providerId="LiveId" clId="{CDACA3EA-DC6C-59CB-9F97-9CF04A1C7975}" dt="2026-03-25T11:11:32.229" v="1775" actId="14100"/>
        <pc:sldMkLst>
          <pc:docMk/>
          <pc:sldMk cId="0" sldId="256"/>
        </pc:sldMkLst>
        <pc:spChg chg="mod">
          <ac:chgData name="Kristina Rabar" userId="55b8c3f325810473" providerId="LiveId" clId="{CDACA3EA-DC6C-59CB-9F97-9CF04A1C7975}" dt="2026-03-25T08:43:46.595" v="84" actId="20577"/>
          <ac:spMkLst>
            <pc:docMk/>
            <pc:sldMk cId="0" sldId="256"/>
            <ac:spMk id="3" creationId="{00000000-0000-0000-0000-000000000000}"/>
          </ac:spMkLst>
        </pc:spChg>
        <pc:spChg chg="mod">
          <ac:chgData name="Kristina Rabar" userId="55b8c3f325810473" providerId="LiveId" clId="{CDACA3EA-DC6C-59CB-9F97-9CF04A1C7975}" dt="2026-03-25T08:42:17.605" v="61" actId="790"/>
          <ac:spMkLst>
            <pc:docMk/>
            <pc:sldMk cId="0" sldId="256"/>
            <ac:spMk id="4" creationId="{00000000-0000-0000-0000-000000000000}"/>
          </ac:spMkLst>
        </pc:spChg>
        <pc:spChg chg="mod">
          <ac:chgData name="Kristina Rabar" userId="55b8c3f325810473" providerId="LiveId" clId="{CDACA3EA-DC6C-59CB-9F97-9CF04A1C7975}" dt="2026-03-25T08:43:35.263" v="74" actId="1076"/>
          <ac:spMkLst>
            <pc:docMk/>
            <pc:sldMk cId="0" sldId="256"/>
            <ac:spMk id="6" creationId="{00000000-0000-0000-0000-000000000000}"/>
          </ac:spMkLst>
        </pc:spChg>
        <pc:picChg chg="add mod">
          <ac:chgData name="Kristina Rabar" userId="55b8c3f325810473" providerId="LiveId" clId="{CDACA3EA-DC6C-59CB-9F97-9CF04A1C7975}" dt="2026-03-25T11:11:32.229" v="1775" actId="14100"/>
          <ac:picMkLst>
            <pc:docMk/>
            <pc:sldMk cId="0" sldId="256"/>
            <ac:picMk id="7" creationId="{405B1300-292E-32D0-FCDB-13892320F616}"/>
          </ac:picMkLst>
        </pc:picChg>
      </pc:sldChg>
      <pc:sldChg chg="addSp modSp">
        <pc:chgData name="Kristina Rabar" userId="55b8c3f325810473" providerId="LiveId" clId="{CDACA3EA-DC6C-59CB-9F97-9CF04A1C7975}" dt="2026-03-25T11:11:38.649" v="1776"/>
        <pc:sldMkLst>
          <pc:docMk/>
          <pc:sldMk cId="0" sldId="257"/>
        </pc:sldMkLst>
        <pc:picChg chg="add mod">
          <ac:chgData name="Kristina Rabar" userId="55b8c3f325810473" providerId="LiveId" clId="{CDACA3EA-DC6C-59CB-9F97-9CF04A1C7975}" dt="2026-03-25T11:11:38.649" v="1776"/>
          <ac:picMkLst>
            <pc:docMk/>
            <pc:sldMk cId="0" sldId="257"/>
            <ac:picMk id="5" creationId="{9CF367C6-D485-9D1E-C9BE-1AB369813CF5}"/>
          </ac:picMkLst>
        </pc:picChg>
      </pc:sldChg>
      <pc:sldChg chg="del">
        <pc:chgData name="Kristina Rabar" userId="55b8c3f325810473" providerId="LiveId" clId="{CDACA3EA-DC6C-59CB-9F97-9CF04A1C7975}" dt="2026-03-25T09:29:06.847" v="541" actId="2696"/>
        <pc:sldMkLst>
          <pc:docMk/>
          <pc:sldMk cId="0" sldId="259"/>
        </pc:sldMkLst>
      </pc:sldChg>
      <pc:sldChg chg="modSp del mod">
        <pc:chgData name="Kristina Rabar" userId="55b8c3f325810473" providerId="LiveId" clId="{CDACA3EA-DC6C-59CB-9F97-9CF04A1C7975}" dt="2026-03-25T09:46:05.975" v="884" actId="2696"/>
        <pc:sldMkLst>
          <pc:docMk/>
          <pc:sldMk cId="0" sldId="260"/>
        </pc:sldMkLst>
        <pc:spChg chg="mod">
          <ac:chgData name="Kristina Rabar" userId="55b8c3f325810473" providerId="LiveId" clId="{CDACA3EA-DC6C-59CB-9F97-9CF04A1C7975}" dt="2026-03-25T09:29:33.444" v="596" actId="20577"/>
          <ac:spMkLst>
            <pc:docMk/>
            <pc:sldMk cId="0" sldId="260"/>
            <ac:spMk id="2" creationId="{00000000-0000-0000-0000-000000000000}"/>
          </ac:spMkLst>
        </pc:spChg>
        <pc:spChg chg="mod">
          <ac:chgData name="Kristina Rabar" userId="55b8c3f325810473" providerId="LiveId" clId="{CDACA3EA-DC6C-59CB-9F97-9CF04A1C7975}" dt="2026-03-25T09:37:41.973" v="732" actId="20577"/>
          <ac:spMkLst>
            <pc:docMk/>
            <pc:sldMk cId="0" sldId="260"/>
            <ac:spMk id="8" creationId="{00000000-0000-0000-0000-000000000000}"/>
          </ac:spMkLst>
        </pc:spChg>
        <pc:spChg chg="mod">
          <ac:chgData name="Kristina Rabar" userId="55b8c3f325810473" providerId="LiveId" clId="{CDACA3EA-DC6C-59CB-9F97-9CF04A1C7975}" dt="2026-03-25T09:30:41.988" v="647" actId="20577"/>
          <ac:spMkLst>
            <pc:docMk/>
            <pc:sldMk cId="0" sldId="260"/>
            <ac:spMk id="10" creationId="{00000000-0000-0000-0000-000000000000}"/>
          </ac:spMkLst>
        </pc:spChg>
      </pc:sldChg>
      <pc:sldChg chg="addSp modSp mod">
        <pc:chgData name="Kristina Rabar" userId="55b8c3f325810473" providerId="LiveId" clId="{CDACA3EA-DC6C-59CB-9F97-9CF04A1C7975}" dt="2026-03-25T11:12:05.754" v="1784"/>
        <pc:sldMkLst>
          <pc:docMk/>
          <pc:sldMk cId="0" sldId="261"/>
        </pc:sldMkLst>
        <pc:spChg chg="mod">
          <ac:chgData name="Kristina Rabar" userId="55b8c3f325810473" providerId="LiveId" clId="{CDACA3EA-DC6C-59CB-9F97-9CF04A1C7975}" dt="2026-03-25T09:38:08.140" v="736" actId="20577"/>
          <ac:spMkLst>
            <pc:docMk/>
            <pc:sldMk cId="0" sldId="261"/>
            <ac:spMk id="3" creationId="{00000000-0000-0000-0000-000000000000}"/>
          </ac:spMkLst>
        </pc:spChg>
        <pc:spChg chg="mod">
          <ac:chgData name="Kristina Rabar" userId="55b8c3f325810473" providerId="LiveId" clId="{CDACA3EA-DC6C-59CB-9F97-9CF04A1C7975}" dt="2026-03-25T09:38:26.620" v="741" actId="20577"/>
          <ac:spMkLst>
            <pc:docMk/>
            <pc:sldMk cId="0" sldId="261"/>
            <ac:spMk id="4" creationId="{00000000-0000-0000-0000-000000000000}"/>
          </ac:spMkLst>
        </pc:spChg>
        <pc:picChg chg="add mod">
          <ac:chgData name="Kristina Rabar" userId="55b8c3f325810473" providerId="LiveId" clId="{CDACA3EA-DC6C-59CB-9F97-9CF04A1C7975}" dt="2026-03-25T11:12:05.754" v="1784"/>
          <ac:picMkLst>
            <pc:docMk/>
            <pc:sldMk cId="0" sldId="261"/>
            <ac:picMk id="15" creationId="{BFE4EC55-1097-ED77-75F0-E0E1DAFBA3E6}"/>
          </ac:picMkLst>
        </pc:picChg>
      </pc:sldChg>
      <pc:sldChg chg="del">
        <pc:chgData name="Kristina Rabar" userId="55b8c3f325810473" providerId="LiveId" clId="{CDACA3EA-DC6C-59CB-9F97-9CF04A1C7975}" dt="2026-03-25T09:38:01.022" v="733" actId="2696"/>
        <pc:sldMkLst>
          <pc:docMk/>
          <pc:sldMk cId="0" sldId="262"/>
        </pc:sldMkLst>
      </pc:sldChg>
      <pc:sldChg chg="addSp modSp mod">
        <pc:chgData name="Kristina Rabar" userId="55b8c3f325810473" providerId="LiveId" clId="{CDACA3EA-DC6C-59CB-9F97-9CF04A1C7975}" dt="2026-03-25T11:12:08.222" v="1785"/>
        <pc:sldMkLst>
          <pc:docMk/>
          <pc:sldMk cId="0" sldId="263"/>
        </pc:sldMkLst>
        <pc:spChg chg="mod">
          <ac:chgData name="Kristina Rabar" userId="55b8c3f325810473" providerId="LiveId" clId="{CDACA3EA-DC6C-59CB-9F97-9CF04A1C7975}" dt="2026-03-25T09:38:22.360" v="738" actId="20577"/>
          <ac:spMkLst>
            <pc:docMk/>
            <pc:sldMk cId="0" sldId="263"/>
            <ac:spMk id="3" creationId="{00000000-0000-0000-0000-000000000000}"/>
          </ac:spMkLst>
        </pc:spChg>
        <pc:picChg chg="add mod">
          <ac:chgData name="Kristina Rabar" userId="55b8c3f325810473" providerId="LiveId" clId="{CDACA3EA-DC6C-59CB-9F97-9CF04A1C7975}" dt="2026-03-25T11:12:08.222" v="1785"/>
          <ac:picMkLst>
            <pc:docMk/>
            <pc:sldMk cId="0" sldId="263"/>
            <ac:picMk id="17" creationId="{D08548A9-1C55-49A8-D223-249AE7E32139}"/>
          </ac:picMkLst>
        </pc:picChg>
      </pc:sldChg>
      <pc:sldChg chg="addSp delSp modSp add del mod">
        <pc:chgData name="Kristina Rabar" userId="55b8c3f325810473" providerId="LiveId" clId="{CDACA3EA-DC6C-59CB-9F97-9CF04A1C7975}" dt="2026-03-25T11:12:02.975" v="1783"/>
        <pc:sldMkLst>
          <pc:docMk/>
          <pc:sldMk cId="0" sldId="264"/>
        </pc:sldMkLst>
        <pc:spChg chg="mod">
          <ac:chgData name="Kristina Rabar" userId="55b8c3f325810473" providerId="LiveId" clId="{CDACA3EA-DC6C-59CB-9F97-9CF04A1C7975}" dt="2026-03-25T09:49:03.132" v="1292" actId="1076"/>
          <ac:spMkLst>
            <pc:docMk/>
            <pc:sldMk cId="0" sldId="264"/>
            <ac:spMk id="2" creationId="{39C9CAAB-B7CD-756F-A00D-EB3977F415D8}"/>
          </ac:spMkLst>
        </pc:spChg>
        <pc:picChg chg="add mod">
          <ac:chgData name="Kristina Rabar" userId="55b8c3f325810473" providerId="LiveId" clId="{CDACA3EA-DC6C-59CB-9F97-9CF04A1C7975}" dt="2026-03-25T09:44:19.342" v="764" actId="14100"/>
          <ac:picMkLst>
            <pc:docMk/>
            <pc:sldMk cId="0" sldId="264"/>
            <ac:picMk id="4" creationId="{25A6249C-6813-7ACE-6645-28ADB77A1648}"/>
          </ac:picMkLst>
        </pc:picChg>
        <pc:picChg chg="add mod">
          <ac:chgData name="Kristina Rabar" userId="55b8c3f325810473" providerId="LiveId" clId="{CDACA3EA-DC6C-59CB-9F97-9CF04A1C7975}" dt="2026-03-25T11:12:02.975" v="1783"/>
          <ac:picMkLst>
            <pc:docMk/>
            <pc:sldMk cId="0" sldId="264"/>
            <ac:picMk id="5" creationId="{6DE4BC6E-20F4-9D15-0491-AF395E78087A}"/>
          </ac:picMkLst>
        </pc:picChg>
        <pc:picChg chg="del">
          <ac:chgData name="Kristina Rabar" userId="55b8c3f325810473" providerId="LiveId" clId="{CDACA3EA-DC6C-59CB-9F97-9CF04A1C7975}" dt="2026-03-25T09:44:14.351" v="763" actId="478"/>
          <ac:picMkLst>
            <pc:docMk/>
            <pc:sldMk cId="0" sldId="264"/>
            <ac:picMk id="7" creationId="{474AB923-CBE8-AF39-63E6-3D8F42DFC2D9}"/>
          </ac:picMkLst>
        </pc:picChg>
      </pc:sldChg>
      <pc:sldChg chg="del">
        <pc:chgData name="Kristina Rabar" userId="55b8c3f325810473" providerId="LiveId" clId="{CDACA3EA-DC6C-59CB-9F97-9CF04A1C7975}" dt="2026-03-25T10:00:47.300" v="1389" actId="2696"/>
        <pc:sldMkLst>
          <pc:docMk/>
          <pc:sldMk cId="0" sldId="265"/>
        </pc:sldMkLst>
      </pc:sldChg>
      <pc:sldChg chg="del">
        <pc:chgData name="Kristina Rabar" userId="55b8c3f325810473" providerId="LiveId" clId="{CDACA3EA-DC6C-59CB-9F97-9CF04A1C7975}" dt="2026-03-25T10:00:42.677" v="1388" actId="2696"/>
        <pc:sldMkLst>
          <pc:docMk/>
          <pc:sldMk cId="0" sldId="266"/>
        </pc:sldMkLst>
      </pc:sldChg>
      <pc:sldChg chg="del">
        <pc:chgData name="Kristina Rabar" userId="55b8c3f325810473" providerId="LiveId" clId="{CDACA3EA-DC6C-59CB-9F97-9CF04A1C7975}" dt="2026-03-25T09:38:55.767" v="743" actId="2696"/>
        <pc:sldMkLst>
          <pc:docMk/>
          <pc:sldMk cId="0" sldId="267"/>
        </pc:sldMkLst>
      </pc:sldChg>
      <pc:sldChg chg="del">
        <pc:chgData name="Kristina Rabar" userId="55b8c3f325810473" providerId="LiveId" clId="{CDACA3EA-DC6C-59CB-9F97-9CF04A1C7975}" dt="2026-03-25T09:38:59.781" v="748" actId="2696"/>
        <pc:sldMkLst>
          <pc:docMk/>
          <pc:sldMk cId="0" sldId="268"/>
        </pc:sldMkLst>
      </pc:sldChg>
      <pc:sldChg chg="addSp modSp">
        <pc:chgData name="Kristina Rabar" userId="55b8c3f325810473" providerId="LiveId" clId="{CDACA3EA-DC6C-59CB-9F97-9CF04A1C7975}" dt="2026-03-25T11:12:10.682" v="1786"/>
        <pc:sldMkLst>
          <pc:docMk/>
          <pc:sldMk cId="0" sldId="269"/>
        </pc:sldMkLst>
        <pc:picChg chg="add mod">
          <ac:chgData name="Kristina Rabar" userId="55b8c3f325810473" providerId="LiveId" clId="{CDACA3EA-DC6C-59CB-9F97-9CF04A1C7975}" dt="2026-03-25T11:12:10.682" v="1786"/>
          <ac:picMkLst>
            <pc:docMk/>
            <pc:sldMk cId="0" sldId="269"/>
            <ac:picMk id="23" creationId="{80D1030C-4CE3-DEC2-1D39-DD0338E62B9B}"/>
          </ac:picMkLst>
        </pc:picChg>
      </pc:sldChg>
      <pc:sldChg chg="addSp modSp">
        <pc:chgData name="Kristina Rabar" userId="55b8c3f325810473" providerId="LiveId" clId="{CDACA3EA-DC6C-59CB-9F97-9CF04A1C7975}" dt="2026-03-25T11:12:27.812" v="1791"/>
        <pc:sldMkLst>
          <pc:docMk/>
          <pc:sldMk cId="0" sldId="270"/>
        </pc:sldMkLst>
        <pc:picChg chg="add mod">
          <ac:chgData name="Kristina Rabar" userId="55b8c3f325810473" providerId="LiveId" clId="{CDACA3EA-DC6C-59CB-9F97-9CF04A1C7975}" dt="2026-03-25T11:12:27.812" v="1791"/>
          <ac:picMkLst>
            <pc:docMk/>
            <pc:sldMk cId="0" sldId="270"/>
            <ac:picMk id="7" creationId="{A123FCBB-26F9-8708-2E95-B6B5DF8A4251}"/>
          </ac:picMkLst>
        </pc:picChg>
      </pc:sldChg>
      <pc:sldChg chg="delSp modSp mod">
        <pc:chgData name="Kristina Rabar" userId="55b8c3f325810473" providerId="LiveId" clId="{CDACA3EA-DC6C-59CB-9F97-9CF04A1C7975}" dt="2026-03-25T09:40:06.354" v="760" actId="403"/>
        <pc:sldMkLst>
          <pc:docMk/>
          <pc:sldMk cId="0" sldId="271"/>
        </pc:sldMkLst>
        <pc:spChg chg="mod">
          <ac:chgData name="Kristina Rabar" userId="55b8c3f325810473" providerId="LiveId" clId="{CDACA3EA-DC6C-59CB-9F97-9CF04A1C7975}" dt="2026-03-25T09:40:06.354" v="760" actId="403"/>
          <ac:spMkLst>
            <pc:docMk/>
            <pc:sldMk cId="0" sldId="271"/>
            <ac:spMk id="3" creationId="{00000000-0000-0000-0000-000000000000}"/>
          </ac:spMkLst>
        </pc:spChg>
        <pc:spChg chg="del">
          <ac:chgData name="Kristina Rabar" userId="55b8c3f325810473" providerId="LiveId" clId="{CDACA3EA-DC6C-59CB-9F97-9CF04A1C7975}" dt="2026-03-25T09:39:24.215" v="749" actId="478"/>
          <ac:spMkLst>
            <pc:docMk/>
            <pc:sldMk cId="0" sldId="271"/>
            <ac:spMk id="4" creationId="{00000000-0000-0000-0000-000000000000}"/>
          </ac:spMkLst>
        </pc:spChg>
        <pc:spChg chg="del">
          <ac:chgData name="Kristina Rabar" userId="55b8c3f325810473" providerId="LiveId" clId="{CDACA3EA-DC6C-59CB-9F97-9CF04A1C7975}" dt="2026-03-25T09:39:26.126" v="750" actId="478"/>
          <ac:spMkLst>
            <pc:docMk/>
            <pc:sldMk cId="0" sldId="271"/>
            <ac:spMk id="5" creationId="{00000000-0000-0000-0000-000000000000}"/>
          </ac:spMkLst>
        </pc:spChg>
        <pc:spChg chg="del">
          <ac:chgData name="Kristina Rabar" userId="55b8c3f325810473" providerId="LiveId" clId="{CDACA3EA-DC6C-59CB-9F97-9CF04A1C7975}" dt="2026-03-25T09:39:29.331" v="751" actId="478"/>
          <ac:spMkLst>
            <pc:docMk/>
            <pc:sldMk cId="0" sldId="271"/>
            <ac:spMk id="6" creationId="{00000000-0000-0000-0000-000000000000}"/>
          </ac:spMkLst>
        </pc:spChg>
        <pc:spChg chg="del">
          <ac:chgData name="Kristina Rabar" userId="55b8c3f325810473" providerId="LiveId" clId="{CDACA3EA-DC6C-59CB-9F97-9CF04A1C7975}" dt="2026-03-25T09:39:31.867" v="752" actId="478"/>
          <ac:spMkLst>
            <pc:docMk/>
            <pc:sldMk cId="0" sldId="271"/>
            <ac:spMk id="7" creationId="{00000000-0000-0000-0000-000000000000}"/>
          </ac:spMkLst>
        </pc:spChg>
      </pc:sldChg>
      <pc:sldChg chg="del">
        <pc:chgData name="Kristina Rabar" userId="55b8c3f325810473" providerId="LiveId" clId="{CDACA3EA-DC6C-59CB-9F97-9CF04A1C7975}" dt="2026-03-25T09:38:56.488" v="744" actId="2696"/>
        <pc:sldMkLst>
          <pc:docMk/>
          <pc:sldMk cId="1521268162" sldId="302"/>
        </pc:sldMkLst>
      </pc:sldChg>
      <pc:sldChg chg="del">
        <pc:chgData name="Kristina Rabar" userId="55b8c3f325810473" providerId="LiveId" clId="{CDACA3EA-DC6C-59CB-9F97-9CF04A1C7975}" dt="2026-03-25T09:38:56.945" v="745" actId="2696"/>
        <pc:sldMkLst>
          <pc:docMk/>
          <pc:sldMk cId="2918679964" sldId="303"/>
        </pc:sldMkLst>
      </pc:sldChg>
      <pc:sldChg chg="del">
        <pc:chgData name="Kristina Rabar" userId="55b8c3f325810473" providerId="LiveId" clId="{CDACA3EA-DC6C-59CB-9F97-9CF04A1C7975}" dt="2026-03-25T09:38:57.382" v="746" actId="2696"/>
        <pc:sldMkLst>
          <pc:docMk/>
          <pc:sldMk cId="613583445" sldId="304"/>
        </pc:sldMkLst>
      </pc:sldChg>
      <pc:sldChg chg="del">
        <pc:chgData name="Kristina Rabar" userId="55b8c3f325810473" providerId="LiveId" clId="{CDACA3EA-DC6C-59CB-9F97-9CF04A1C7975}" dt="2026-03-25T09:38:57.990" v="747" actId="2696"/>
        <pc:sldMkLst>
          <pc:docMk/>
          <pc:sldMk cId="498155887" sldId="305"/>
        </pc:sldMkLst>
      </pc:sldChg>
      <pc:sldChg chg="add del">
        <pc:chgData name="Kristina Rabar" userId="55b8c3f325810473" providerId="LiveId" clId="{CDACA3EA-DC6C-59CB-9F97-9CF04A1C7975}" dt="2026-03-25T11:06:54.759" v="1764" actId="2696"/>
        <pc:sldMkLst>
          <pc:docMk/>
          <pc:sldMk cId="0" sldId="306"/>
        </pc:sldMkLst>
      </pc:sldChg>
      <pc:sldChg chg="addSp modSp add del mod">
        <pc:chgData name="Kristina Rabar" userId="55b8c3f325810473" providerId="LiveId" clId="{CDACA3EA-DC6C-59CB-9F97-9CF04A1C7975}" dt="2026-03-25T11:12:12.602" v="1787"/>
        <pc:sldMkLst>
          <pc:docMk/>
          <pc:sldMk cId="1455670578" sldId="316"/>
        </pc:sldMkLst>
        <pc:spChg chg="mod">
          <ac:chgData name="Kristina Rabar" userId="55b8c3f325810473" providerId="LiveId" clId="{CDACA3EA-DC6C-59CB-9F97-9CF04A1C7975}" dt="2026-03-25T10:03:53.009" v="1693" actId="1076"/>
          <ac:spMkLst>
            <pc:docMk/>
            <pc:sldMk cId="1455670578" sldId="316"/>
            <ac:spMk id="4" creationId="{00000000-0000-0000-0000-000000000000}"/>
          </ac:spMkLst>
        </pc:spChg>
        <pc:picChg chg="add mod">
          <ac:chgData name="Kristina Rabar" userId="55b8c3f325810473" providerId="LiveId" clId="{CDACA3EA-DC6C-59CB-9F97-9CF04A1C7975}" dt="2026-03-25T11:12:12.602" v="1787"/>
          <ac:picMkLst>
            <pc:docMk/>
            <pc:sldMk cId="1455670578" sldId="316"/>
            <ac:picMk id="6" creationId="{0913E355-406D-D95C-B038-5D2941548F29}"/>
          </ac:picMkLst>
        </pc:picChg>
      </pc:sldChg>
      <pc:sldChg chg="addSp modSp add">
        <pc:chgData name="Kristina Rabar" userId="55b8c3f325810473" providerId="LiveId" clId="{CDACA3EA-DC6C-59CB-9F97-9CF04A1C7975}" dt="2026-03-25T11:12:17.321" v="1789"/>
        <pc:sldMkLst>
          <pc:docMk/>
          <pc:sldMk cId="1416456064" sldId="321"/>
        </pc:sldMkLst>
        <pc:picChg chg="add mod">
          <ac:chgData name="Kristina Rabar" userId="55b8c3f325810473" providerId="LiveId" clId="{CDACA3EA-DC6C-59CB-9F97-9CF04A1C7975}" dt="2026-03-25T11:12:17.321" v="1789"/>
          <ac:picMkLst>
            <pc:docMk/>
            <pc:sldMk cId="1416456064" sldId="321"/>
            <ac:picMk id="7" creationId="{7F874F08-018A-91A9-438D-E0FF5525A6D5}"/>
          </ac:picMkLst>
        </pc:picChg>
      </pc:sldChg>
      <pc:sldChg chg="addSp modSp add">
        <pc:chgData name="Kristina Rabar" userId="55b8c3f325810473" providerId="LiveId" clId="{CDACA3EA-DC6C-59CB-9F97-9CF04A1C7975}" dt="2026-03-25T11:12:21.580" v="1790"/>
        <pc:sldMkLst>
          <pc:docMk/>
          <pc:sldMk cId="607296095" sldId="322"/>
        </pc:sldMkLst>
        <pc:picChg chg="add mod">
          <ac:chgData name="Kristina Rabar" userId="55b8c3f325810473" providerId="LiveId" clId="{CDACA3EA-DC6C-59CB-9F97-9CF04A1C7975}" dt="2026-03-25T11:12:21.580" v="1790"/>
          <ac:picMkLst>
            <pc:docMk/>
            <pc:sldMk cId="607296095" sldId="322"/>
            <ac:picMk id="15" creationId="{540352E3-204B-9077-4326-3ADE0F7FAA83}"/>
          </ac:picMkLst>
        </pc:picChg>
      </pc:sldChg>
      <pc:sldChg chg="addSp modSp add mod">
        <pc:chgData name="Kristina Rabar" userId="55b8c3f325810473" providerId="LiveId" clId="{CDACA3EA-DC6C-59CB-9F97-9CF04A1C7975}" dt="2026-03-25T11:11:45.029" v="1778"/>
        <pc:sldMkLst>
          <pc:docMk/>
          <pc:sldMk cId="0" sldId="341"/>
        </pc:sldMkLst>
        <pc:spChg chg="mod">
          <ac:chgData name="Kristina Rabar" userId="55b8c3f325810473" providerId="LiveId" clId="{CDACA3EA-DC6C-59CB-9F97-9CF04A1C7975}" dt="2026-03-25T08:48:59.481" v="99" actId="20577"/>
          <ac:spMkLst>
            <pc:docMk/>
            <pc:sldMk cId="0" sldId="341"/>
            <ac:spMk id="7" creationId="{00000000-0000-0000-0000-000000000000}"/>
          </ac:spMkLst>
        </pc:spChg>
        <pc:spChg chg="mod">
          <ac:chgData name="Kristina Rabar" userId="55b8c3f325810473" providerId="LiveId" clId="{CDACA3EA-DC6C-59CB-9F97-9CF04A1C7975}" dt="2026-03-25T08:50:15.717" v="269" actId="20577"/>
          <ac:spMkLst>
            <pc:docMk/>
            <pc:sldMk cId="0" sldId="341"/>
            <ac:spMk id="8" creationId="{00000000-0000-0000-0000-000000000000}"/>
          </ac:spMkLst>
        </pc:spChg>
        <pc:picChg chg="add mod">
          <ac:chgData name="Kristina Rabar" userId="55b8c3f325810473" providerId="LiveId" clId="{CDACA3EA-DC6C-59CB-9F97-9CF04A1C7975}" dt="2026-03-25T11:11:45.029" v="1778"/>
          <ac:picMkLst>
            <pc:docMk/>
            <pc:sldMk cId="0" sldId="341"/>
            <ac:picMk id="10" creationId="{4232D22D-2B3F-04CE-2032-CDD2229BAD92}"/>
          </ac:picMkLst>
        </pc:picChg>
      </pc:sldChg>
      <pc:sldChg chg="addSp delSp modSp add mod">
        <pc:chgData name="Kristina Rabar" userId="55b8c3f325810473" providerId="LiveId" clId="{CDACA3EA-DC6C-59CB-9F97-9CF04A1C7975}" dt="2026-03-25T11:11:48.308" v="1779"/>
        <pc:sldMkLst>
          <pc:docMk/>
          <pc:sldMk cId="0" sldId="342"/>
        </pc:sldMkLst>
        <pc:spChg chg="mod">
          <ac:chgData name="Kristina Rabar" userId="55b8c3f325810473" providerId="LiveId" clId="{CDACA3EA-DC6C-59CB-9F97-9CF04A1C7975}" dt="2026-03-25T08:59:29.022" v="346" actId="15"/>
          <ac:spMkLst>
            <pc:docMk/>
            <pc:sldMk cId="0" sldId="342"/>
            <ac:spMk id="2" creationId="{39C9CAAB-B7CD-756F-A00D-EB3977F415D8}"/>
          </ac:spMkLst>
        </pc:spChg>
        <pc:spChg chg="mod">
          <ac:chgData name="Kristina Rabar" userId="55b8c3f325810473" providerId="LiveId" clId="{CDACA3EA-DC6C-59CB-9F97-9CF04A1C7975}" dt="2026-03-25T08:56:13.745" v="275" actId="1076"/>
          <ac:spMkLst>
            <pc:docMk/>
            <pc:sldMk cId="0" sldId="342"/>
            <ac:spMk id="3" creationId="{00000000-0000-0000-0000-000000000000}"/>
          </ac:spMkLst>
        </pc:spChg>
        <pc:picChg chg="add mod">
          <ac:chgData name="Kristina Rabar" userId="55b8c3f325810473" providerId="LiveId" clId="{CDACA3EA-DC6C-59CB-9F97-9CF04A1C7975}" dt="2026-03-25T11:11:48.308" v="1779"/>
          <ac:picMkLst>
            <pc:docMk/>
            <pc:sldMk cId="0" sldId="342"/>
            <ac:picMk id="4" creationId="{5ACCAB67-AAA3-97EA-552F-19868A6EC122}"/>
          </ac:picMkLst>
        </pc:picChg>
        <pc:picChg chg="del">
          <ac:chgData name="Kristina Rabar" userId="55b8c3f325810473" providerId="LiveId" clId="{CDACA3EA-DC6C-59CB-9F97-9CF04A1C7975}" dt="2026-03-25T08:56:03.056" v="272" actId="478"/>
          <ac:picMkLst>
            <pc:docMk/>
            <pc:sldMk cId="0" sldId="342"/>
            <ac:picMk id="7" creationId="{474AB923-CBE8-AF39-63E6-3D8F42DFC2D9}"/>
          </ac:picMkLst>
        </pc:picChg>
      </pc:sldChg>
      <pc:sldChg chg="addSp modSp add mod">
        <pc:chgData name="Kristina Rabar" userId="55b8c3f325810473" providerId="LiveId" clId="{CDACA3EA-DC6C-59CB-9F97-9CF04A1C7975}" dt="2026-03-25T11:11:51.804" v="1780"/>
        <pc:sldMkLst>
          <pc:docMk/>
          <pc:sldMk cId="3342641153" sldId="343"/>
        </pc:sldMkLst>
        <pc:spChg chg="mod">
          <ac:chgData name="Kristina Rabar" userId="55b8c3f325810473" providerId="LiveId" clId="{CDACA3EA-DC6C-59CB-9F97-9CF04A1C7975}" dt="2026-03-25T09:01:33.405" v="367" actId="1076"/>
          <ac:spMkLst>
            <pc:docMk/>
            <pc:sldMk cId="3342641153" sldId="343"/>
            <ac:spMk id="2" creationId="{205A6E7F-66B7-40C2-CEC5-1AC2D56C4EFE}"/>
          </ac:spMkLst>
        </pc:spChg>
        <pc:spChg chg="mod">
          <ac:chgData name="Kristina Rabar" userId="55b8c3f325810473" providerId="LiveId" clId="{CDACA3EA-DC6C-59CB-9F97-9CF04A1C7975}" dt="2026-03-25T09:00:51.275" v="364" actId="20577"/>
          <ac:spMkLst>
            <pc:docMk/>
            <pc:sldMk cId="3342641153" sldId="343"/>
            <ac:spMk id="3" creationId="{6F8BB829-E672-5496-2D12-78A37713F8F1}"/>
          </ac:spMkLst>
        </pc:spChg>
        <pc:picChg chg="add mod">
          <ac:chgData name="Kristina Rabar" userId="55b8c3f325810473" providerId="LiveId" clId="{CDACA3EA-DC6C-59CB-9F97-9CF04A1C7975}" dt="2026-03-25T11:11:51.804" v="1780"/>
          <ac:picMkLst>
            <pc:docMk/>
            <pc:sldMk cId="3342641153" sldId="343"/>
            <ac:picMk id="4" creationId="{0E219136-8FC0-6109-3DFE-2FB30C802A53}"/>
          </ac:picMkLst>
        </pc:picChg>
      </pc:sldChg>
      <pc:sldChg chg="addSp delSp modSp add mod ord">
        <pc:chgData name="Kristina Rabar" userId="55b8c3f325810473" providerId="LiveId" clId="{CDACA3EA-DC6C-59CB-9F97-9CF04A1C7975}" dt="2026-03-25T11:11:42.216" v="1777"/>
        <pc:sldMkLst>
          <pc:docMk/>
          <pc:sldMk cId="3829167713" sldId="344"/>
        </pc:sldMkLst>
        <pc:spChg chg="del">
          <ac:chgData name="Kristina Rabar" userId="55b8c3f325810473" providerId="LiveId" clId="{CDACA3EA-DC6C-59CB-9F97-9CF04A1C7975}" dt="2026-03-25T09:07:04.274" v="369" actId="478"/>
          <ac:spMkLst>
            <pc:docMk/>
            <pc:sldMk cId="3829167713" sldId="344"/>
            <ac:spMk id="2" creationId="{3ED19D71-B2BF-4A1A-9835-C3F14DEA7420}"/>
          </ac:spMkLst>
        </pc:spChg>
        <pc:spChg chg="mod">
          <ac:chgData name="Kristina Rabar" userId="55b8c3f325810473" providerId="LiveId" clId="{CDACA3EA-DC6C-59CB-9F97-9CF04A1C7975}" dt="2026-03-25T09:09:18.247" v="463" actId="404"/>
          <ac:spMkLst>
            <pc:docMk/>
            <pc:sldMk cId="3829167713" sldId="344"/>
            <ac:spMk id="3" creationId="{B1B6E3CE-E44F-2E29-8B74-D6592D885541}"/>
          </ac:spMkLst>
        </pc:spChg>
        <pc:spChg chg="add del">
          <ac:chgData name="Kristina Rabar" userId="55b8c3f325810473" providerId="LiveId" clId="{CDACA3EA-DC6C-59CB-9F97-9CF04A1C7975}" dt="2026-03-25T09:07:09.390" v="371" actId="478"/>
          <ac:spMkLst>
            <pc:docMk/>
            <pc:sldMk cId="3829167713" sldId="344"/>
            <ac:spMk id="5" creationId="{B7DF5733-C15A-DBFA-9DA6-0FE92BFDA2A9}"/>
          </ac:spMkLst>
        </pc:spChg>
        <pc:spChg chg="add del mod">
          <ac:chgData name="Kristina Rabar" userId="55b8c3f325810473" providerId="LiveId" clId="{CDACA3EA-DC6C-59CB-9F97-9CF04A1C7975}" dt="2026-03-25T09:07:39.261" v="374" actId="478"/>
          <ac:spMkLst>
            <pc:docMk/>
            <pc:sldMk cId="3829167713" sldId="344"/>
            <ac:spMk id="6" creationId="{98FA5C5D-52D7-A48B-E09C-16CF5A6E99DD}"/>
          </ac:spMkLst>
        </pc:spChg>
        <pc:spChg chg="add del mod">
          <ac:chgData name="Kristina Rabar" userId="55b8c3f325810473" providerId="LiveId" clId="{CDACA3EA-DC6C-59CB-9F97-9CF04A1C7975}" dt="2026-03-25T09:08:16.150" v="377"/>
          <ac:spMkLst>
            <pc:docMk/>
            <pc:sldMk cId="3829167713" sldId="344"/>
            <ac:spMk id="7" creationId="{B14B91AD-5A43-DA46-6CE6-E4DEB1D9DDE9}"/>
          </ac:spMkLst>
        </pc:spChg>
        <pc:picChg chg="add mod">
          <ac:chgData name="Kristina Rabar" userId="55b8c3f325810473" providerId="LiveId" clId="{CDACA3EA-DC6C-59CB-9F97-9CF04A1C7975}" dt="2026-03-25T09:08:36.134" v="386" actId="1076"/>
          <ac:picMkLst>
            <pc:docMk/>
            <pc:sldMk cId="3829167713" sldId="344"/>
            <ac:picMk id="9" creationId="{95D9705E-049B-18BD-EF65-1E0DF026A85D}"/>
          </ac:picMkLst>
        </pc:picChg>
        <pc:picChg chg="add mod">
          <ac:chgData name="Kristina Rabar" userId="55b8c3f325810473" providerId="LiveId" clId="{CDACA3EA-DC6C-59CB-9F97-9CF04A1C7975}" dt="2026-03-25T11:11:42.216" v="1777"/>
          <ac:picMkLst>
            <pc:docMk/>
            <pc:sldMk cId="3829167713" sldId="344"/>
            <ac:picMk id="10" creationId="{6084114C-F19C-DE0B-9934-CD97AADE452C}"/>
          </ac:picMkLst>
        </pc:picChg>
      </pc:sldChg>
      <pc:sldChg chg="modSp add mod">
        <pc:chgData name="Kristina Rabar" userId="55b8c3f325810473" providerId="LiveId" clId="{CDACA3EA-DC6C-59CB-9F97-9CF04A1C7975}" dt="2026-03-25T09:21:14.249" v="510" actId="1076"/>
        <pc:sldMkLst>
          <pc:docMk/>
          <pc:sldMk cId="0" sldId="345"/>
        </pc:sldMkLst>
        <pc:spChg chg="mod">
          <ac:chgData name="Kristina Rabar" userId="55b8c3f325810473" providerId="LiveId" clId="{CDACA3EA-DC6C-59CB-9F97-9CF04A1C7975}" dt="2026-03-25T09:20:52.603" v="506" actId="1076"/>
          <ac:spMkLst>
            <pc:docMk/>
            <pc:sldMk cId="0" sldId="345"/>
            <ac:spMk id="2" creationId="{39C9CAAB-B7CD-756F-A00D-EB3977F415D8}"/>
          </ac:spMkLst>
        </pc:spChg>
        <pc:spChg chg="mod">
          <ac:chgData name="Kristina Rabar" userId="55b8c3f325810473" providerId="LiveId" clId="{CDACA3EA-DC6C-59CB-9F97-9CF04A1C7975}" dt="2026-03-25T09:21:14.249" v="510" actId="1076"/>
          <ac:spMkLst>
            <pc:docMk/>
            <pc:sldMk cId="0" sldId="345"/>
            <ac:spMk id="3" creationId="{00000000-0000-0000-0000-000000000000}"/>
          </ac:spMkLst>
        </pc:spChg>
      </pc:sldChg>
      <pc:sldChg chg="modSp add mod">
        <pc:chgData name="Kristina Rabar" userId="55b8c3f325810473" providerId="LiveId" clId="{CDACA3EA-DC6C-59CB-9F97-9CF04A1C7975}" dt="2026-03-25T09:22:32.950" v="540" actId="1076"/>
        <pc:sldMkLst>
          <pc:docMk/>
          <pc:sldMk cId="2812070309" sldId="346"/>
        </pc:sldMkLst>
        <pc:spChg chg="mod">
          <ac:chgData name="Kristina Rabar" userId="55b8c3f325810473" providerId="LiveId" clId="{CDACA3EA-DC6C-59CB-9F97-9CF04A1C7975}" dt="2026-03-25T09:22:32.950" v="540" actId="1076"/>
          <ac:spMkLst>
            <pc:docMk/>
            <pc:sldMk cId="2812070309" sldId="346"/>
            <ac:spMk id="2" creationId="{494502D1-3D98-A212-8967-EF0F16608FCA}"/>
          </ac:spMkLst>
        </pc:spChg>
        <pc:spChg chg="mod">
          <ac:chgData name="Kristina Rabar" userId="55b8c3f325810473" providerId="LiveId" clId="{CDACA3EA-DC6C-59CB-9F97-9CF04A1C7975}" dt="2026-03-25T09:22:17.980" v="537" actId="122"/>
          <ac:spMkLst>
            <pc:docMk/>
            <pc:sldMk cId="2812070309" sldId="346"/>
            <ac:spMk id="3" creationId="{6E74E20C-5F63-C6C6-912B-017A74D09705}"/>
          </ac:spMkLst>
        </pc:spChg>
      </pc:sldChg>
      <pc:sldChg chg="addSp delSp modSp add mod ord">
        <pc:chgData name="Kristina Rabar" userId="55b8c3f325810473" providerId="LiveId" clId="{CDACA3EA-DC6C-59CB-9F97-9CF04A1C7975}" dt="2026-03-25T09:57:41.722" v="1387" actId="12"/>
        <pc:sldMkLst>
          <pc:docMk/>
          <pc:sldMk cId="0" sldId="347"/>
        </pc:sldMkLst>
        <pc:spChg chg="mod">
          <ac:chgData name="Kristina Rabar" userId="55b8c3f325810473" providerId="LiveId" clId="{CDACA3EA-DC6C-59CB-9F97-9CF04A1C7975}" dt="2026-03-25T09:57:41.722" v="1387" actId="12"/>
          <ac:spMkLst>
            <pc:docMk/>
            <pc:sldMk cId="0" sldId="347"/>
            <ac:spMk id="2" creationId="{39C9CAAB-B7CD-756F-A00D-EB3977F415D8}"/>
          </ac:spMkLst>
        </pc:spChg>
        <pc:spChg chg="mod">
          <ac:chgData name="Kristina Rabar" userId="55b8c3f325810473" providerId="LiveId" clId="{CDACA3EA-DC6C-59CB-9F97-9CF04A1C7975}" dt="2026-03-25T09:57:29.877" v="1385" actId="14100"/>
          <ac:spMkLst>
            <pc:docMk/>
            <pc:sldMk cId="0" sldId="347"/>
            <ac:spMk id="3" creationId="{00000000-0000-0000-0000-000000000000}"/>
          </ac:spMkLst>
        </pc:spChg>
        <pc:picChg chg="add mod">
          <ac:chgData name="Kristina Rabar" userId="55b8c3f325810473" providerId="LiveId" clId="{CDACA3EA-DC6C-59CB-9F97-9CF04A1C7975}" dt="2026-03-25T09:49:59.692" v="1297" actId="14100"/>
          <ac:picMkLst>
            <pc:docMk/>
            <pc:sldMk cId="0" sldId="347"/>
            <ac:picMk id="4" creationId="{24294981-672F-4E6A-A7A6-4E9CF9AEDC2B}"/>
          </ac:picMkLst>
        </pc:picChg>
        <pc:picChg chg="del">
          <ac:chgData name="Kristina Rabar" userId="55b8c3f325810473" providerId="LiveId" clId="{CDACA3EA-DC6C-59CB-9F97-9CF04A1C7975}" dt="2026-03-25T09:49:54.120" v="1296" actId="478"/>
          <ac:picMkLst>
            <pc:docMk/>
            <pc:sldMk cId="0" sldId="347"/>
            <ac:picMk id="7" creationId="{474AB923-CBE8-AF39-63E6-3D8F42DFC2D9}"/>
          </ac:picMkLst>
        </pc:picChg>
      </pc:sldChg>
      <pc:sldChg chg="addSp modSp add mod">
        <pc:chgData name="Kristina Rabar" userId="55b8c3f325810473" providerId="LiveId" clId="{CDACA3EA-DC6C-59CB-9F97-9CF04A1C7975}" dt="2026-03-25T11:11:57.716" v="1781"/>
        <pc:sldMkLst>
          <pc:docMk/>
          <pc:sldMk cId="2206143508" sldId="348"/>
        </pc:sldMkLst>
        <pc:spChg chg="mod">
          <ac:chgData name="Kristina Rabar" userId="55b8c3f325810473" providerId="LiveId" clId="{CDACA3EA-DC6C-59CB-9F97-9CF04A1C7975}" dt="2026-03-25T11:08:27.127" v="1765" actId="12"/>
          <ac:spMkLst>
            <pc:docMk/>
            <pc:sldMk cId="2206143508" sldId="348"/>
            <ac:spMk id="2" creationId="{302254D8-D5AD-5186-2AE4-B7B27130FD5D}"/>
          </ac:spMkLst>
        </pc:spChg>
        <pc:spChg chg="mod">
          <ac:chgData name="Kristina Rabar" userId="55b8c3f325810473" providerId="LiveId" clId="{CDACA3EA-DC6C-59CB-9F97-9CF04A1C7975}" dt="2026-03-25T09:35:52.265" v="718" actId="20577"/>
          <ac:spMkLst>
            <pc:docMk/>
            <pc:sldMk cId="2206143508" sldId="348"/>
            <ac:spMk id="3" creationId="{A2397A03-33A0-EEC5-4007-6058F8D5E70B}"/>
          </ac:spMkLst>
        </pc:spChg>
        <pc:picChg chg="add mod">
          <ac:chgData name="Kristina Rabar" userId="55b8c3f325810473" providerId="LiveId" clId="{CDACA3EA-DC6C-59CB-9F97-9CF04A1C7975}" dt="2026-03-25T11:11:57.716" v="1781"/>
          <ac:picMkLst>
            <pc:docMk/>
            <pc:sldMk cId="2206143508" sldId="348"/>
            <ac:picMk id="4" creationId="{69430D32-93B1-09A1-0FA8-932E022A54BF}"/>
          </ac:picMkLst>
        </pc:picChg>
      </pc:sldChg>
      <pc:sldChg chg="addSp delSp modSp add mod">
        <pc:chgData name="Kristina Rabar" userId="55b8c3f325810473" providerId="LiveId" clId="{CDACA3EA-DC6C-59CB-9F97-9CF04A1C7975}" dt="2026-03-25T11:11:59.904" v="1782"/>
        <pc:sldMkLst>
          <pc:docMk/>
          <pc:sldMk cId="1499392170" sldId="349"/>
        </pc:sldMkLst>
        <pc:spChg chg="del">
          <ac:chgData name="Kristina Rabar" userId="55b8c3f325810473" providerId="LiveId" clId="{CDACA3EA-DC6C-59CB-9F97-9CF04A1C7975}" dt="2026-03-25T09:36:29.656" v="720" actId="478"/>
          <ac:spMkLst>
            <pc:docMk/>
            <pc:sldMk cId="1499392170" sldId="349"/>
            <ac:spMk id="2" creationId="{4874E456-74AA-A9A2-C368-AEC0D88D36B8}"/>
          </ac:spMkLst>
        </pc:spChg>
        <pc:picChg chg="add mod">
          <ac:chgData name="Kristina Rabar" userId="55b8c3f325810473" providerId="LiveId" clId="{CDACA3EA-DC6C-59CB-9F97-9CF04A1C7975}" dt="2026-03-25T09:36:54.774" v="726" actId="14100"/>
          <ac:picMkLst>
            <pc:docMk/>
            <pc:sldMk cId="1499392170" sldId="349"/>
            <ac:picMk id="5" creationId="{96EB997A-DBE9-6593-5AEC-6216B3E5C3C8}"/>
          </ac:picMkLst>
        </pc:picChg>
        <pc:picChg chg="add mod">
          <ac:chgData name="Kristina Rabar" userId="55b8c3f325810473" providerId="LiveId" clId="{CDACA3EA-DC6C-59CB-9F97-9CF04A1C7975}" dt="2026-03-25T11:11:59.904" v="1782"/>
          <ac:picMkLst>
            <pc:docMk/>
            <pc:sldMk cId="1499392170" sldId="349"/>
            <ac:picMk id="6" creationId="{2B1DA3FD-8C21-0EFB-76FD-AF99525CEAB4}"/>
          </ac:picMkLst>
        </pc:picChg>
      </pc:sldChg>
      <pc:sldChg chg="new del">
        <pc:chgData name="Kristina Rabar" userId="55b8c3f325810473" providerId="LiveId" clId="{CDACA3EA-DC6C-59CB-9F97-9CF04A1C7975}" dt="2026-03-25T09:45:24.743" v="805" actId="680"/>
        <pc:sldMkLst>
          <pc:docMk/>
          <pc:sldMk cId="3044391576" sldId="350"/>
        </pc:sldMkLst>
      </pc:sldChg>
      <pc:sldChg chg="addSp modSp add">
        <pc:chgData name="Kristina Rabar" userId="55b8c3f325810473" providerId="LiveId" clId="{CDACA3EA-DC6C-59CB-9F97-9CF04A1C7975}" dt="2026-03-25T11:12:14.374" v="1788"/>
        <pc:sldMkLst>
          <pc:docMk/>
          <pc:sldMk cId="0" sldId="391"/>
        </pc:sldMkLst>
        <pc:picChg chg="add mod">
          <ac:chgData name="Kristina Rabar" userId="55b8c3f325810473" providerId="LiveId" clId="{CDACA3EA-DC6C-59CB-9F97-9CF04A1C7975}" dt="2026-03-25T11:12:14.374" v="1788"/>
          <ac:picMkLst>
            <pc:docMk/>
            <pc:sldMk cId="0" sldId="391"/>
            <ac:picMk id="13" creationId="{F831E4A0-B4AD-8B80-D9B0-925B3A05C5A9}"/>
          </ac:picMkLst>
        </pc:picChg>
      </pc:sldChg>
      <pc:sldChg chg="addSp delSp modSp add mod ord">
        <pc:chgData name="Kristina Rabar" userId="55b8c3f325810473" providerId="LiveId" clId="{CDACA3EA-DC6C-59CB-9F97-9CF04A1C7975}" dt="2026-03-25T10:18:03.736" v="1745" actId="1076"/>
        <pc:sldMkLst>
          <pc:docMk/>
          <pc:sldMk cId="2124230597" sldId="392"/>
        </pc:sldMkLst>
        <pc:spChg chg="del mod">
          <ac:chgData name="Kristina Rabar" userId="55b8c3f325810473" providerId="LiveId" clId="{CDACA3EA-DC6C-59CB-9F97-9CF04A1C7975}" dt="2026-03-25T10:10:07.380" v="1732" actId="478"/>
          <ac:spMkLst>
            <pc:docMk/>
            <pc:sldMk cId="2124230597" sldId="392"/>
            <ac:spMk id="2" creationId="{F019825B-540F-5D9F-7244-CF082F02FD1A}"/>
          </ac:spMkLst>
        </pc:spChg>
        <pc:spChg chg="mod">
          <ac:chgData name="Kristina Rabar" userId="55b8c3f325810473" providerId="LiveId" clId="{CDACA3EA-DC6C-59CB-9F97-9CF04A1C7975}" dt="2026-03-25T10:09:25.512" v="1725" actId="20577"/>
          <ac:spMkLst>
            <pc:docMk/>
            <pc:sldMk cId="2124230597" sldId="392"/>
            <ac:spMk id="3" creationId="{7CA00412-9972-1475-00B3-40E830D2ECDB}"/>
          </ac:spMkLst>
        </pc:spChg>
        <pc:spChg chg="add">
          <ac:chgData name="Kristina Rabar" userId="55b8c3f325810473" providerId="LiveId" clId="{CDACA3EA-DC6C-59CB-9F97-9CF04A1C7975}" dt="2026-03-25T10:09:28.837" v="1726"/>
          <ac:spMkLst>
            <pc:docMk/>
            <pc:sldMk cId="2124230597" sldId="392"/>
            <ac:spMk id="4" creationId="{E66A8ABB-A25A-D98C-6D64-E9375BCB8416}"/>
          </ac:spMkLst>
        </pc:spChg>
        <pc:spChg chg="add">
          <ac:chgData name="Kristina Rabar" userId="55b8c3f325810473" providerId="LiveId" clId="{CDACA3EA-DC6C-59CB-9F97-9CF04A1C7975}" dt="2026-03-25T10:09:28.837" v="1726"/>
          <ac:spMkLst>
            <pc:docMk/>
            <pc:sldMk cId="2124230597" sldId="392"/>
            <ac:spMk id="5" creationId="{D8BA5B65-0E8A-2483-160D-EE5F51E0C31D}"/>
          </ac:spMkLst>
        </pc:spChg>
        <pc:spChg chg="add">
          <ac:chgData name="Kristina Rabar" userId="55b8c3f325810473" providerId="LiveId" clId="{CDACA3EA-DC6C-59CB-9F97-9CF04A1C7975}" dt="2026-03-25T10:09:28.837" v="1726"/>
          <ac:spMkLst>
            <pc:docMk/>
            <pc:sldMk cId="2124230597" sldId="392"/>
            <ac:spMk id="9" creationId="{23476966-DCF2-C0DC-C4E4-189B8D64076C}"/>
          </ac:spMkLst>
        </pc:spChg>
        <pc:spChg chg="add">
          <ac:chgData name="Kristina Rabar" userId="55b8c3f325810473" providerId="LiveId" clId="{CDACA3EA-DC6C-59CB-9F97-9CF04A1C7975}" dt="2026-03-25T10:09:28.837" v="1726"/>
          <ac:spMkLst>
            <pc:docMk/>
            <pc:sldMk cId="2124230597" sldId="392"/>
            <ac:spMk id="14" creationId="{10956AB1-5A07-7FC6-9782-A194404EFD5F}"/>
          </ac:spMkLst>
        </pc:spChg>
        <pc:spChg chg="add">
          <ac:chgData name="Kristina Rabar" userId="55b8c3f325810473" providerId="LiveId" clId="{CDACA3EA-DC6C-59CB-9F97-9CF04A1C7975}" dt="2026-03-25T10:09:28.837" v="1726"/>
          <ac:spMkLst>
            <pc:docMk/>
            <pc:sldMk cId="2124230597" sldId="392"/>
            <ac:spMk id="18" creationId="{37ADFE26-6AA0-955C-7532-EF59E84DBEF2}"/>
          </ac:spMkLst>
        </pc:spChg>
        <pc:spChg chg="add">
          <ac:chgData name="Kristina Rabar" userId="55b8c3f325810473" providerId="LiveId" clId="{CDACA3EA-DC6C-59CB-9F97-9CF04A1C7975}" dt="2026-03-25T10:09:28.837" v="1726"/>
          <ac:spMkLst>
            <pc:docMk/>
            <pc:sldMk cId="2124230597" sldId="392"/>
            <ac:spMk id="27" creationId="{F78099E1-2E81-5E16-E458-DD558C1D8BD1}"/>
          </ac:spMkLst>
        </pc:spChg>
        <pc:spChg chg="add">
          <ac:chgData name="Kristina Rabar" userId="55b8c3f325810473" providerId="LiveId" clId="{CDACA3EA-DC6C-59CB-9F97-9CF04A1C7975}" dt="2026-03-25T10:09:28.837" v="1726"/>
          <ac:spMkLst>
            <pc:docMk/>
            <pc:sldMk cId="2124230597" sldId="392"/>
            <ac:spMk id="30" creationId="{4DFDDFFF-0985-B288-0B21-EE0C0256EBE6}"/>
          </ac:spMkLst>
        </pc:spChg>
        <pc:spChg chg="add">
          <ac:chgData name="Kristina Rabar" userId="55b8c3f325810473" providerId="LiveId" clId="{CDACA3EA-DC6C-59CB-9F97-9CF04A1C7975}" dt="2026-03-25T10:09:28.837" v="1726"/>
          <ac:spMkLst>
            <pc:docMk/>
            <pc:sldMk cId="2124230597" sldId="392"/>
            <ac:spMk id="33" creationId="{AFFF2513-E8C3-6AF5-A5FB-4BA1CDD55DDA}"/>
          </ac:spMkLst>
        </pc:spChg>
        <pc:spChg chg="add">
          <ac:chgData name="Kristina Rabar" userId="55b8c3f325810473" providerId="LiveId" clId="{CDACA3EA-DC6C-59CB-9F97-9CF04A1C7975}" dt="2026-03-25T10:09:28.837" v="1726"/>
          <ac:spMkLst>
            <pc:docMk/>
            <pc:sldMk cId="2124230597" sldId="392"/>
            <ac:spMk id="34" creationId="{74B62880-B75F-3376-6092-9B565A562A88}"/>
          </ac:spMkLst>
        </pc:spChg>
        <pc:spChg chg="add">
          <ac:chgData name="Kristina Rabar" userId="55b8c3f325810473" providerId="LiveId" clId="{CDACA3EA-DC6C-59CB-9F97-9CF04A1C7975}" dt="2026-03-25T10:09:28.837" v="1726"/>
          <ac:spMkLst>
            <pc:docMk/>
            <pc:sldMk cId="2124230597" sldId="392"/>
            <ac:spMk id="36" creationId="{454C496E-BCDB-5035-E213-28E4439B6FAC}"/>
          </ac:spMkLst>
        </pc:spChg>
        <pc:spChg chg="add">
          <ac:chgData name="Kristina Rabar" userId="55b8c3f325810473" providerId="LiveId" clId="{CDACA3EA-DC6C-59CB-9F97-9CF04A1C7975}" dt="2026-03-25T10:09:38.832" v="1729"/>
          <ac:spMkLst>
            <pc:docMk/>
            <pc:sldMk cId="2124230597" sldId="392"/>
            <ac:spMk id="38" creationId="{7483076C-77A2-67AF-CA05-3849D96A93C3}"/>
          </ac:spMkLst>
        </pc:spChg>
        <pc:spChg chg="add">
          <ac:chgData name="Kristina Rabar" userId="55b8c3f325810473" providerId="LiveId" clId="{CDACA3EA-DC6C-59CB-9F97-9CF04A1C7975}" dt="2026-03-25T10:09:38.832" v="1729"/>
          <ac:spMkLst>
            <pc:docMk/>
            <pc:sldMk cId="2124230597" sldId="392"/>
            <ac:spMk id="39" creationId="{5B0D0EB1-237B-A1D0-323A-9C1B72D80C66}"/>
          </ac:spMkLst>
        </pc:spChg>
        <pc:spChg chg="add">
          <ac:chgData name="Kristina Rabar" userId="55b8c3f325810473" providerId="LiveId" clId="{CDACA3EA-DC6C-59CB-9F97-9CF04A1C7975}" dt="2026-03-25T10:09:38.832" v="1729"/>
          <ac:spMkLst>
            <pc:docMk/>
            <pc:sldMk cId="2124230597" sldId="392"/>
            <ac:spMk id="42" creationId="{914A183C-3848-206A-8432-B3F15060F476}"/>
          </ac:spMkLst>
        </pc:spChg>
        <pc:spChg chg="add">
          <ac:chgData name="Kristina Rabar" userId="55b8c3f325810473" providerId="LiveId" clId="{CDACA3EA-DC6C-59CB-9F97-9CF04A1C7975}" dt="2026-03-25T10:09:38.832" v="1729"/>
          <ac:spMkLst>
            <pc:docMk/>
            <pc:sldMk cId="2124230597" sldId="392"/>
            <ac:spMk id="47" creationId="{D492988E-F957-CD78-260A-58F153EA3BC6}"/>
          </ac:spMkLst>
        </pc:spChg>
        <pc:spChg chg="add">
          <ac:chgData name="Kristina Rabar" userId="55b8c3f325810473" providerId="LiveId" clId="{CDACA3EA-DC6C-59CB-9F97-9CF04A1C7975}" dt="2026-03-25T10:09:38.832" v="1729"/>
          <ac:spMkLst>
            <pc:docMk/>
            <pc:sldMk cId="2124230597" sldId="392"/>
            <ac:spMk id="53" creationId="{D588DB78-F96B-89CE-71D3-E90D2E8B4AED}"/>
          </ac:spMkLst>
        </pc:spChg>
        <pc:spChg chg="add">
          <ac:chgData name="Kristina Rabar" userId="55b8c3f325810473" providerId="LiveId" clId="{CDACA3EA-DC6C-59CB-9F97-9CF04A1C7975}" dt="2026-03-25T10:09:38.832" v="1729"/>
          <ac:spMkLst>
            <pc:docMk/>
            <pc:sldMk cId="2124230597" sldId="392"/>
            <ac:spMk id="57" creationId="{17B1437F-7598-623E-CE0D-4C5F8731F1DA}"/>
          </ac:spMkLst>
        </pc:spChg>
        <pc:spChg chg="add">
          <ac:chgData name="Kristina Rabar" userId="55b8c3f325810473" providerId="LiveId" clId="{CDACA3EA-DC6C-59CB-9F97-9CF04A1C7975}" dt="2026-03-25T10:09:38.832" v="1729"/>
          <ac:spMkLst>
            <pc:docMk/>
            <pc:sldMk cId="2124230597" sldId="392"/>
            <ac:spMk id="62" creationId="{D7495543-676B-AEC4-02A0-82A9F1671F68}"/>
          </ac:spMkLst>
        </pc:spChg>
        <pc:spChg chg="add">
          <ac:chgData name="Kristina Rabar" userId="55b8c3f325810473" providerId="LiveId" clId="{CDACA3EA-DC6C-59CB-9F97-9CF04A1C7975}" dt="2026-03-25T10:09:38.832" v="1729"/>
          <ac:spMkLst>
            <pc:docMk/>
            <pc:sldMk cId="2124230597" sldId="392"/>
            <ac:spMk id="64" creationId="{268F3E10-3F03-BE67-0109-7875B3B15BD9}"/>
          </ac:spMkLst>
        </pc:spChg>
        <pc:spChg chg="add">
          <ac:chgData name="Kristina Rabar" userId="55b8c3f325810473" providerId="LiveId" clId="{CDACA3EA-DC6C-59CB-9F97-9CF04A1C7975}" dt="2026-03-25T10:09:38.832" v="1729"/>
          <ac:spMkLst>
            <pc:docMk/>
            <pc:sldMk cId="2124230597" sldId="392"/>
            <ac:spMk id="65" creationId="{A41140A6-63CD-0DB4-4F0C-114F1EF310B2}"/>
          </ac:spMkLst>
        </pc:spChg>
        <pc:spChg chg="add">
          <ac:chgData name="Kristina Rabar" userId="55b8c3f325810473" providerId="LiveId" clId="{CDACA3EA-DC6C-59CB-9F97-9CF04A1C7975}" dt="2026-03-25T10:09:38.832" v="1729"/>
          <ac:spMkLst>
            <pc:docMk/>
            <pc:sldMk cId="2124230597" sldId="392"/>
            <ac:spMk id="67" creationId="{46755C00-0327-9DCA-B900-F1C8DBCCF1A7}"/>
          </ac:spMkLst>
        </pc:spChg>
        <pc:spChg chg="add del mod">
          <ac:chgData name="Kristina Rabar" userId="55b8c3f325810473" providerId="LiveId" clId="{CDACA3EA-DC6C-59CB-9F97-9CF04A1C7975}" dt="2026-03-25T10:10:57.980" v="1738" actId="478"/>
          <ac:spMkLst>
            <pc:docMk/>
            <pc:sldMk cId="2124230597" sldId="392"/>
            <ac:spMk id="71" creationId="{2AB54CB3-65BC-E3CD-F112-46D08420B67D}"/>
          </ac:spMkLst>
        </pc:spChg>
        <pc:spChg chg="add del">
          <ac:chgData name="Kristina Rabar" userId="55b8c3f325810473" providerId="LiveId" clId="{CDACA3EA-DC6C-59CB-9F97-9CF04A1C7975}" dt="2026-03-25T10:17:45.346" v="1740" actId="478"/>
          <ac:spMkLst>
            <pc:docMk/>
            <pc:sldMk cId="2124230597" sldId="392"/>
            <ac:spMk id="72" creationId="{89A1A77E-4374-7EB6-FE2D-DF9CD932196E}"/>
          </ac:spMkLst>
        </pc:spChg>
        <pc:picChg chg="add mod">
          <ac:chgData name="Kristina Rabar" userId="55b8c3f325810473" providerId="LiveId" clId="{CDACA3EA-DC6C-59CB-9F97-9CF04A1C7975}" dt="2026-03-25T10:18:03.736" v="1745" actId="1076"/>
          <ac:picMkLst>
            <pc:docMk/>
            <pc:sldMk cId="2124230597" sldId="392"/>
            <ac:picMk id="73" creationId="{8FFAB354-483E-AFD9-D9CD-A683445E935D}"/>
          </ac:picMkLst>
        </pc:picChg>
      </pc:sldChg>
      <pc:sldChg chg="addSp delSp modSp new mod">
        <pc:chgData name="Kristina Rabar" userId="55b8c3f325810473" providerId="LiveId" clId="{CDACA3EA-DC6C-59CB-9F97-9CF04A1C7975}" dt="2026-03-25T10:58:11.770" v="1763" actId="1076"/>
        <pc:sldMkLst>
          <pc:docMk/>
          <pc:sldMk cId="1851723143" sldId="393"/>
        </pc:sldMkLst>
        <pc:spChg chg="add del mod">
          <ac:chgData name="Kristina Rabar" userId="55b8c3f325810473" providerId="LiveId" clId="{CDACA3EA-DC6C-59CB-9F97-9CF04A1C7975}" dt="2026-03-25T10:57:06.957" v="1749"/>
          <ac:spMkLst>
            <pc:docMk/>
            <pc:sldMk cId="1851723143" sldId="393"/>
            <ac:spMk id="2" creationId="{3F8C4B80-7A6D-260F-39BB-A4BA69F64A10}"/>
          </ac:spMkLst>
        </pc:spChg>
        <pc:picChg chg="add mod">
          <ac:chgData name="Kristina Rabar" userId="55b8c3f325810473" providerId="LiveId" clId="{CDACA3EA-DC6C-59CB-9F97-9CF04A1C7975}" dt="2026-03-25T10:57:24.225" v="1755" actId="14100"/>
          <ac:picMkLst>
            <pc:docMk/>
            <pc:sldMk cId="1851723143" sldId="393"/>
            <ac:picMk id="3" creationId="{D7DB6732-5ACE-37D4-097F-0C6BA8A6DEAC}"/>
          </ac:picMkLst>
        </pc:picChg>
        <pc:picChg chg="add mod">
          <ac:chgData name="Kristina Rabar" userId="55b8c3f325810473" providerId="LiveId" clId="{CDACA3EA-DC6C-59CB-9F97-9CF04A1C7975}" dt="2026-03-25T10:58:11.770" v="1763" actId="1076"/>
          <ac:picMkLst>
            <pc:docMk/>
            <pc:sldMk cId="1851723143" sldId="393"/>
            <ac:picMk id="5" creationId="{BA36DD00-9278-9100-76DE-F0AB6373190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27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26E13-D96E-3969-974E-869D790BC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38E883-2B15-42BA-5A04-448DF71B8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88D370-1E9E-C01F-2426-4500156EF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9B5EE-19BD-2C68-D3CB-9C6747982C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10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CCACC-E4B0-9363-9F55-7E766F024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3E78F8-A8C1-C965-0AA6-8B604EFDA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1404E7-650E-8FCD-B73D-8D23DFC87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AD9F9-41AE-098B-FED6-6D464BD266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69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28AA8-2D2F-A4DC-87CA-6B5972483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04CDD2-9629-FD4C-350A-20BE8CBAE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86E7B8-9FC2-1FDF-C483-11523D1FB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0B119-96E7-6C9D-CFB8-A3690CD9E3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1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23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98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575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7DAC-3DCF-8BB1-7E78-E08F59686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686428-5CCE-E5DA-96F0-DF449E455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97587D-E425-7DF3-4646-59FA6D997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F0072-19E3-25D9-8452-ECC9DB3789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75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C561B-2E4D-834C-9311-86E3A81E7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A6A3AB-10F7-F429-804A-1031758845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52AC80-EDC8-597B-EAB8-EF3C208B5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A2E9A-2BFF-6A80-9193-EFCD06FC2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99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07D87-7B62-55FF-CCB5-75A29B3FC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0FDE40-FBBD-015A-C451-49FC05B2A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C349B8-3D55-4114-0762-3D3A5FB3C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2A4EE-4229-4878-B3EB-E382C0E478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04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H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H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.jp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timusconsulting.eu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65804"/>
            <a:ext cx="7556421" cy="2977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hr-HR" sz="4650" b="1" dirty="0" err="1">
                <a:solidFill>
                  <a:srgbClr val="000000"/>
                </a:solidFill>
                <a:ea typeface="Petrona Bold" pitchFamily="34" charset="-122"/>
              </a:rPr>
              <a:t>ChatGPT</a:t>
            </a:r>
            <a:r>
              <a:rPr lang="hr-HR" sz="4650" b="1" dirty="0">
                <a:solidFill>
                  <a:srgbClr val="000000"/>
                </a:solidFill>
                <a:ea typeface="Petrona Bold" pitchFamily="34" charset="-122"/>
              </a:rPr>
              <a:t> za privatne iznajmljivače </a:t>
            </a:r>
            <a:endParaRPr lang="hr-HR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559188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hr-HR" dirty="0"/>
          </a:p>
        </p:txBody>
      </p:sp>
      <p:sp>
        <p:nvSpPr>
          <p:cNvPr id="6" name="Text 2"/>
          <p:cNvSpPr/>
          <p:nvPr/>
        </p:nvSpPr>
        <p:spPr>
          <a:xfrm>
            <a:off x="8431649" y="6374652"/>
            <a:ext cx="3253502" cy="578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hr-HR" sz="2800" dirty="0">
                <a:solidFill>
                  <a:srgbClr val="272525"/>
                </a:solidFill>
                <a:ea typeface="Inter Bold" pitchFamily="34" charset="-122"/>
                <a:cs typeface="Inter Bold" pitchFamily="34" charset="-120"/>
              </a:rPr>
              <a:t>Kristina Rabar </a:t>
            </a:r>
            <a:r>
              <a:rPr lang="hr-HR" sz="2800" dirty="0" err="1">
                <a:solidFill>
                  <a:srgbClr val="272525"/>
                </a:solidFill>
                <a:ea typeface="Inter Bold" pitchFamily="34" charset="-122"/>
                <a:cs typeface="Inter Bold" pitchFamily="34" charset="-120"/>
              </a:rPr>
              <a:t>Lukež</a:t>
            </a:r>
            <a:endParaRPr lang="hr-HR" sz="2800" dirty="0">
              <a:solidFill>
                <a:srgbClr val="272525"/>
              </a:solidFill>
              <a:ea typeface="Inter Bold" pitchFamily="34" charset="-122"/>
              <a:cs typeface="Inter Bold" pitchFamily="34" charset="-120"/>
            </a:endParaRPr>
          </a:p>
          <a:p>
            <a:pPr marL="0" indent="0" algn="ctr">
              <a:lnSpc>
                <a:spcPts val="3100"/>
              </a:lnSpc>
              <a:buNone/>
            </a:pPr>
            <a:r>
              <a:rPr lang="hr-HR" sz="2800" dirty="0" err="1">
                <a:solidFill>
                  <a:srgbClr val="272525"/>
                </a:solidFill>
                <a:ea typeface="Inter Bold" pitchFamily="34" charset="-122"/>
              </a:rPr>
              <a:t>Optimus</a:t>
            </a:r>
            <a:r>
              <a:rPr lang="hr-HR" sz="2800" dirty="0">
                <a:solidFill>
                  <a:srgbClr val="272525"/>
                </a:solidFill>
                <a:ea typeface="Inter Bold" pitchFamily="34" charset="-122"/>
              </a:rPr>
              <a:t> </a:t>
            </a:r>
            <a:r>
              <a:rPr lang="hr-HR" sz="2800" dirty="0" err="1">
                <a:solidFill>
                  <a:srgbClr val="272525"/>
                </a:solidFill>
                <a:ea typeface="Inter Bold" pitchFamily="34" charset="-122"/>
              </a:rPr>
              <a:t>Consulting</a:t>
            </a:r>
            <a:r>
              <a:rPr lang="hr-HR" sz="2800" dirty="0">
                <a:solidFill>
                  <a:srgbClr val="272525"/>
                </a:solidFill>
                <a:ea typeface="Inter Bold" pitchFamily="34" charset="-122"/>
              </a:rPr>
              <a:t> d.o.o.</a:t>
            </a:r>
            <a:endParaRPr lang="hr-HR" sz="2800" dirty="0"/>
          </a:p>
        </p:txBody>
      </p:sp>
      <p:pic>
        <p:nvPicPr>
          <p:cNvPr id="7" name="Picture 6" descr="A blue and yellow logo&#10;&#10;AI-generated content may be incorrect.">
            <a:extLst>
              <a:ext uri="{FF2B5EF4-FFF2-40B4-BE49-F238E27FC236}">
                <a16:creationId xmlns:a16="http://schemas.microsoft.com/office/drawing/2014/main" id="{405B1300-292E-32D0-FCDB-13892320F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290" y="7475050"/>
            <a:ext cx="2419109" cy="7545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C9702-8C10-81B2-E8D6-933094EC4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6E74E20C-5F63-C6C6-912B-017A74D09705}"/>
              </a:ext>
            </a:extLst>
          </p:cNvPr>
          <p:cNvSpPr/>
          <p:nvPr/>
        </p:nvSpPr>
        <p:spPr>
          <a:xfrm>
            <a:off x="7812210" y="-1"/>
            <a:ext cx="4555828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320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Primjer</a:t>
            </a:r>
            <a:r>
              <a:rPr lang="en-US" sz="320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odgovora</a:t>
            </a:r>
            <a:endParaRPr lang="en-US" sz="32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0159002-231B-F4C1-5A54-07574D3257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30" r="12055"/>
          <a:stretch/>
        </p:blipFill>
        <p:spPr>
          <a:xfrm>
            <a:off x="0" y="0"/>
            <a:ext cx="5920962" cy="82296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494502D1-3D98-A212-8967-EF0F16608FCA}"/>
              </a:ext>
            </a:extLst>
          </p:cNvPr>
          <p:cNvSpPr txBox="1"/>
          <p:nvPr/>
        </p:nvSpPr>
        <p:spPr>
          <a:xfrm>
            <a:off x="5997717" y="769736"/>
            <a:ext cx="8184813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2400" b="1" dirty="0"/>
              <a:t>🌅 </a:t>
            </a:r>
            <a:r>
              <a:rPr lang="en-US" sz="2400" b="1" dirty="0"/>
              <a:t>Sea View Apartment Near Center &amp; Beach</a:t>
            </a:r>
            <a:endParaRPr lang="en-US" sz="2400" dirty="0"/>
          </a:p>
          <a:p>
            <a:r>
              <a:rPr lang="en-US" sz="2400" dirty="0"/>
              <a:t>Experience the perfect blend of comfort and location at Apartment Bella Vista – your ideal stay in Rijeka.</a:t>
            </a:r>
          </a:p>
          <a:p>
            <a:r>
              <a:rPr lang="en-US" sz="2400" dirty="0"/>
              <a:t>Wake up with a stunning sea view from your private balcony and enjoy a modern, fully equipped space designed for relaxation.</a:t>
            </a:r>
          </a:p>
          <a:p>
            <a:r>
              <a:rPr lang="en-HR" sz="2400" b="1" dirty="0"/>
              <a:t>✨ </a:t>
            </a:r>
            <a:r>
              <a:rPr lang="en-US" sz="2400" b="1" dirty="0"/>
              <a:t>Highlights:</a:t>
            </a:r>
            <a:endParaRPr lang="en-US" sz="2400" dirty="0"/>
          </a:p>
          <a:p>
            <a:r>
              <a:rPr lang="en-US" sz="2400" dirty="0"/>
              <a:t>Balcony with sea view </a:t>
            </a:r>
          </a:p>
          <a:p>
            <a:r>
              <a:rPr lang="en-US" sz="2400" dirty="0"/>
              <a:t>Free private parking </a:t>
            </a:r>
          </a:p>
          <a:p>
            <a:r>
              <a:rPr lang="en-US" sz="2400" dirty="0"/>
              <a:t>Fast </a:t>
            </a:r>
            <a:r>
              <a:rPr lang="en-US" sz="2400" dirty="0" err="1"/>
              <a:t>WiFi</a:t>
            </a:r>
            <a:r>
              <a:rPr lang="en-US" sz="2400" dirty="0"/>
              <a:t> &amp; air conditioning </a:t>
            </a:r>
          </a:p>
          <a:p>
            <a:r>
              <a:rPr lang="en-US" sz="2400" dirty="0"/>
              <a:t>Quiet yet central location </a:t>
            </a:r>
          </a:p>
          <a:p>
            <a:r>
              <a:rPr lang="en-US" sz="2400" dirty="0"/>
              <a:t>The apartment comfortably accommodates up to 4 guests, offering a stylish interior, cozy sleeping area, and everything you need for a carefree stay.</a:t>
            </a:r>
          </a:p>
          <a:p>
            <a:r>
              <a:rPr lang="en-US" sz="2400" dirty="0"/>
              <a:t>Located just minutes from the city center, you can easily explore:</a:t>
            </a:r>
          </a:p>
          <a:p>
            <a:r>
              <a:rPr lang="en-US" sz="2400" dirty="0"/>
              <a:t>the vibrant </a:t>
            </a:r>
            <a:r>
              <a:rPr lang="en-US" sz="2400" dirty="0" err="1"/>
              <a:t>Korzo</a:t>
            </a:r>
            <a:r>
              <a:rPr lang="en-US" sz="2400" dirty="0"/>
              <a:t> promenade </a:t>
            </a:r>
          </a:p>
          <a:p>
            <a:r>
              <a:rPr lang="en-US" sz="2400" dirty="0"/>
              <a:t>historic </a:t>
            </a:r>
            <a:r>
              <a:rPr lang="en-US" sz="2400" dirty="0" err="1"/>
              <a:t>Trsat</a:t>
            </a:r>
            <a:r>
              <a:rPr lang="en-US" sz="2400" dirty="0"/>
              <a:t> Castle </a:t>
            </a:r>
          </a:p>
          <a:p>
            <a:r>
              <a:rPr lang="en-US" sz="2400" dirty="0"/>
              <a:t>beautiful </a:t>
            </a:r>
            <a:r>
              <a:rPr lang="en-US" sz="2400" dirty="0" err="1"/>
              <a:t>Opatija</a:t>
            </a:r>
            <a:r>
              <a:rPr lang="en-US" sz="2400" dirty="0"/>
              <a:t> coastline </a:t>
            </a:r>
          </a:p>
          <a:p>
            <a:r>
              <a:rPr lang="en-US" sz="2400" dirty="0"/>
              <a:t>This apartment is perfect for couples, families, or business travelers looking for a relaxing yet well-connected stay.</a:t>
            </a:r>
          </a:p>
          <a:p>
            <a:r>
              <a:rPr lang="en-US" sz="2400" dirty="0"/>
              <a:t>Book your stay and enjoy Rijeka like a local.</a:t>
            </a:r>
          </a:p>
          <a:p>
            <a:br>
              <a:rPr lang="en-US" sz="2400" dirty="0"/>
            </a:b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812070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6289F-6042-1249-3B9F-0667B82D1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A2397A03-33A0-EEC5-4007-6058F8D5E70B}"/>
              </a:ext>
            </a:extLst>
          </p:cNvPr>
          <p:cNvSpPr/>
          <p:nvPr/>
        </p:nvSpPr>
        <p:spPr>
          <a:xfrm>
            <a:off x="2010370" y="354948"/>
            <a:ext cx="10609660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Analiza </a:t>
            </a:r>
            <a:r>
              <a:rPr lang="en-US" sz="465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recenzija</a:t>
            </a:r>
            <a:endParaRPr lang="en-US" sz="4650" dirty="0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302254D8-D5AD-5186-2AE4-B7B27130FD5D}"/>
              </a:ext>
            </a:extLst>
          </p:cNvPr>
          <p:cNvSpPr txBox="1"/>
          <p:nvPr/>
        </p:nvSpPr>
        <p:spPr>
          <a:xfrm>
            <a:off x="561703" y="1183123"/>
            <a:ext cx="13506994" cy="895629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600" dirty="0"/>
              <a:t>Ti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stručnjak</a:t>
            </a:r>
            <a:r>
              <a:rPr lang="en-US" sz="1600" dirty="0"/>
              <a:t> za </a:t>
            </a:r>
            <a:r>
              <a:rPr lang="en-US" sz="1600" dirty="0" err="1"/>
              <a:t>korisničko</a:t>
            </a:r>
            <a:r>
              <a:rPr lang="en-US" sz="1600" dirty="0"/>
              <a:t> </a:t>
            </a:r>
            <a:r>
              <a:rPr lang="en-US" sz="1600" dirty="0" err="1"/>
              <a:t>iskustvo</a:t>
            </a:r>
            <a:r>
              <a:rPr lang="en-US" sz="1600" dirty="0"/>
              <a:t> u </a:t>
            </a:r>
            <a:r>
              <a:rPr lang="en-US" sz="1600" dirty="0" err="1"/>
              <a:t>turizmu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analizu</a:t>
            </a:r>
            <a:r>
              <a:rPr lang="en-US" sz="1600" dirty="0"/>
              <a:t> </a:t>
            </a:r>
            <a:r>
              <a:rPr lang="en-US" sz="1600" dirty="0" err="1"/>
              <a:t>recenzija</a:t>
            </a:r>
            <a:r>
              <a:rPr lang="en-US" sz="1600" dirty="0"/>
              <a:t> za </a:t>
            </a:r>
            <a:r>
              <a:rPr lang="en-US" sz="1600" dirty="0" err="1"/>
              <a:t>Booking.com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Airbnb.</a:t>
            </a:r>
          </a:p>
          <a:p>
            <a:r>
              <a:rPr lang="en-US" sz="1600" dirty="0" err="1"/>
              <a:t>Tvoj</a:t>
            </a:r>
            <a:r>
              <a:rPr lang="en-US" sz="1600" dirty="0"/>
              <a:t> </a:t>
            </a:r>
            <a:r>
              <a:rPr lang="en-US" sz="1600" dirty="0" err="1"/>
              <a:t>zadatak</a:t>
            </a:r>
            <a:r>
              <a:rPr lang="en-US" sz="1600" dirty="0"/>
              <a:t> je </a:t>
            </a:r>
            <a:r>
              <a:rPr lang="en-US" sz="1600" dirty="0" err="1"/>
              <a:t>analizirati</a:t>
            </a:r>
            <a:r>
              <a:rPr lang="en-US" sz="1600" dirty="0"/>
              <a:t> </a:t>
            </a:r>
            <a:r>
              <a:rPr lang="en-US" sz="1600" dirty="0" err="1"/>
              <a:t>recenzije</a:t>
            </a:r>
            <a:r>
              <a:rPr lang="en-US" sz="1600" dirty="0"/>
              <a:t> </a:t>
            </a:r>
            <a:r>
              <a:rPr lang="en-US" sz="1600" dirty="0" err="1"/>
              <a:t>gostiju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izvući</a:t>
            </a:r>
            <a:r>
              <a:rPr lang="en-US" sz="1600" dirty="0"/>
              <a:t> </a:t>
            </a:r>
            <a:r>
              <a:rPr lang="en-US" sz="1600" dirty="0" err="1"/>
              <a:t>konkretne</a:t>
            </a:r>
            <a:r>
              <a:rPr lang="en-US" sz="1600" dirty="0"/>
              <a:t> </a:t>
            </a:r>
            <a:r>
              <a:rPr lang="en-US" sz="1600" dirty="0" err="1"/>
              <a:t>uvide</a:t>
            </a:r>
            <a:r>
              <a:rPr lang="en-US" sz="1600" dirty="0"/>
              <a:t> koji </a:t>
            </a:r>
            <a:r>
              <a:rPr lang="en-US" sz="1600" dirty="0" err="1"/>
              <a:t>mogu</a:t>
            </a:r>
            <a:r>
              <a:rPr lang="en-US" sz="1600" dirty="0"/>
              <a:t> </a:t>
            </a:r>
            <a:r>
              <a:rPr lang="en-US" sz="1600" dirty="0" err="1"/>
              <a:t>pomoći</a:t>
            </a:r>
            <a:r>
              <a:rPr lang="en-US" sz="1600" dirty="0"/>
              <a:t> </a:t>
            </a:r>
            <a:r>
              <a:rPr lang="en-US" sz="1600" dirty="0" err="1"/>
              <a:t>povećanju</a:t>
            </a:r>
            <a:r>
              <a:rPr lang="en-US" sz="1600" dirty="0"/>
              <a:t> </a:t>
            </a:r>
            <a:r>
              <a:rPr lang="en-US" sz="1600" dirty="0" err="1"/>
              <a:t>ocjene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broja</a:t>
            </a:r>
            <a:r>
              <a:rPr lang="en-US" sz="1600" dirty="0"/>
              <a:t> </a:t>
            </a:r>
            <a:r>
              <a:rPr lang="en-US" sz="1600" dirty="0" err="1"/>
              <a:t>rezervacija</a:t>
            </a:r>
            <a:r>
              <a:rPr lang="en-US" sz="1600" dirty="0"/>
              <a:t>.</a:t>
            </a:r>
          </a:p>
          <a:p>
            <a:br>
              <a:rPr lang="en-US" sz="1600" dirty="0"/>
            </a:br>
            <a:endParaRPr lang="en-US" sz="1600" dirty="0"/>
          </a:p>
          <a:p>
            <a:r>
              <a:rPr lang="en-US" sz="1600" b="1" dirty="0"/>
              <a:t>SMJERNICE:</a:t>
            </a:r>
            <a:endParaRPr lang="en-US" sz="1600" dirty="0"/>
          </a:p>
          <a:p>
            <a:r>
              <a:rPr lang="en-US" sz="1600" dirty="0" err="1"/>
              <a:t>Analiziraj</a:t>
            </a:r>
            <a:r>
              <a:rPr lang="en-US" sz="1600" dirty="0"/>
              <a:t> </a:t>
            </a:r>
            <a:r>
              <a:rPr lang="en-US" sz="1600" dirty="0" err="1"/>
              <a:t>objektivno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strukturirano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Grupiraj</a:t>
            </a:r>
            <a:r>
              <a:rPr lang="en-US" sz="1600" dirty="0"/>
              <a:t> </a:t>
            </a:r>
            <a:r>
              <a:rPr lang="en-US" sz="1600" dirty="0" err="1"/>
              <a:t>komentare</a:t>
            </a:r>
            <a:r>
              <a:rPr lang="en-US" sz="1600" dirty="0"/>
              <a:t> po </a:t>
            </a:r>
            <a:r>
              <a:rPr lang="en-US" sz="1600" dirty="0" err="1"/>
              <a:t>temama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Prepoznaj</a:t>
            </a:r>
            <a:r>
              <a:rPr lang="en-US" sz="1600" dirty="0"/>
              <a:t> </a:t>
            </a:r>
            <a:r>
              <a:rPr lang="en-US" sz="1600" dirty="0" err="1"/>
              <a:t>ponavljajuće</a:t>
            </a:r>
            <a:r>
              <a:rPr lang="en-US" sz="1600" dirty="0"/>
              <a:t> </a:t>
            </a:r>
            <a:r>
              <a:rPr lang="en-US" sz="1600" dirty="0" err="1"/>
              <a:t>obrasce</a:t>
            </a:r>
            <a:r>
              <a:rPr lang="en-US" sz="1600" dirty="0"/>
              <a:t> (</a:t>
            </a:r>
            <a:r>
              <a:rPr lang="en-US" sz="1600" dirty="0" err="1"/>
              <a:t>pozitivne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negativne</a:t>
            </a:r>
            <a:r>
              <a:rPr lang="en-US" sz="1600" dirty="0"/>
              <a:t>) </a:t>
            </a:r>
          </a:p>
          <a:p>
            <a:r>
              <a:rPr lang="en-US" sz="1600" dirty="0" err="1"/>
              <a:t>Fokusiraj</a:t>
            </a:r>
            <a:r>
              <a:rPr lang="en-US" sz="1600" dirty="0"/>
              <a:t> se </a:t>
            </a:r>
            <a:r>
              <a:rPr lang="en-US" sz="1600" dirty="0" err="1"/>
              <a:t>na</a:t>
            </a:r>
            <a:r>
              <a:rPr lang="en-US" sz="1600" dirty="0"/>
              <a:t> ono </a:t>
            </a:r>
            <a:r>
              <a:rPr lang="en-US" sz="1600" dirty="0" err="1"/>
              <a:t>što</a:t>
            </a:r>
            <a:r>
              <a:rPr lang="en-US" sz="1600" dirty="0"/>
              <a:t> </a:t>
            </a:r>
            <a:r>
              <a:rPr lang="en-US" sz="1600" dirty="0" err="1"/>
              <a:t>stvarno</a:t>
            </a:r>
            <a:r>
              <a:rPr lang="en-US" sz="1600" dirty="0"/>
              <a:t> </a:t>
            </a:r>
            <a:r>
              <a:rPr lang="en-US" sz="1600" dirty="0" err="1"/>
              <a:t>utječe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zadovoljstvo</a:t>
            </a:r>
            <a:r>
              <a:rPr lang="en-US" sz="1600" dirty="0"/>
              <a:t> </a:t>
            </a:r>
            <a:r>
              <a:rPr lang="en-US" sz="1600" dirty="0" err="1"/>
              <a:t>gostiju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Nemoj</a:t>
            </a:r>
            <a:r>
              <a:rPr lang="en-US" sz="1600" dirty="0"/>
              <a:t> </a:t>
            </a:r>
            <a:r>
              <a:rPr lang="en-US" sz="1600" dirty="0" err="1"/>
              <a:t>samo</a:t>
            </a:r>
            <a:r>
              <a:rPr lang="en-US" sz="1600" dirty="0"/>
              <a:t> </a:t>
            </a:r>
            <a:r>
              <a:rPr lang="en-US" sz="1600" dirty="0" err="1"/>
              <a:t>opisivati</a:t>
            </a:r>
            <a:r>
              <a:rPr lang="en-US" sz="1600" dirty="0"/>
              <a:t> – </a:t>
            </a:r>
            <a:r>
              <a:rPr lang="en-US" sz="1600" dirty="0" err="1"/>
              <a:t>daj</a:t>
            </a:r>
            <a:r>
              <a:rPr lang="en-US" sz="1600" dirty="0"/>
              <a:t> </a:t>
            </a:r>
            <a:r>
              <a:rPr lang="en-US" sz="1600" dirty="0" err="1"/>
              <a:t>konkretne</a:t>
            </a:r>
            <a:r>
              <a:rPr lang="en-US" sz="1600" dirty="0"/>
              <a:t> </a:t>
            </a:r>
            <a:r>
              <a:rPr lang="en-US" sz="1600" dirty="0" err="1"/>
              <a:t>preporuke</a:t>
            </a:r>
            <a:r>
              <a:rPr lang="en-US" sz="1600" dirty="0"/>
              <a:t> </a:t>
            </a:r>
          </a:p>
          <a:p>
            <a:br>
              <a:rPr lang="en-US" sz="1600" dirty="0"/>
            </a:br>
            <a:endParaRPr lang="en-US" sz="1600" dirty="0"/>
          </a:p>
          <a:p>
            <a:r>
              <a:rPr lang="en-US" sz="1600" b="1" dirty="0"/>
              <a:t>STRUKTURA ANALIZE:</a:t>
            </a:r>
            <a:endParaRPr lang="en-US" sz="1600" dirty="0"/>
          </a:p>
          <a:p>
            <a:r>
              <a:rPr lang="en-HR" sz="1600" dirty="0"/>
              <a:t>🔹 </a:t>
            </a:r>
            <a:r>
              <a:rPr lang="en-US" sz="1600" b="1" dirty="0" err="1"/>
              <a:t>Sažetak</a:t>
            </a:r>
            <a:r>
              <a:rPr lang="en-US" sz="1600" b="1" dirty="0"/>
              <a:t> (Executive summary)</a:t>
            </a:r>
            <a:br>
              <a:rPr lang="en-US" sz="1600" dirty="0"/>
            </a:br>
            <a:r>
              <a:rPr lang="en-US" sz="1600" dirty="0" err="1"/>
              <a:t>Kratak</a:t>
            </a:r>
            <a:r>
              <a:rPr lang="en-US" sz="1600" dirty="0"/>
              <a:t> </a:t>
            </a:r>
            <a:r>
              <a:rPr lang="en-US" sz="1600" dirty="0" err="1"/>
              <a:t>pregled</a:t>
            </a:r>
            <a:r>
              <a:rPr lang="en-US" sz="1600" dirty="0"/>
              <a:t> </a:t>
            </a:r>
            <a:r>
              <a:rPr lang="en-US" sz="1600" dirty="0" err="1"/>
              <a:t>ukupnog</a:t>
            </a:r>
            <a:r>
              <a:rPr lang="en-US" sz="1600" dirty="0"/>
              <a:t> </a:t>
            </a:r>
            <a:r>
              <a:rPr lang="en-US" sz="1600" dirty="0" err="1"/>
              <a:t>dojma</a:t>
            </a:r>
            <a:r>
              <a:rPr lang="en-US" sz="1600" dirty="0"/>
              <a:t> </a:t>
            </a:r>
            <a:r>
              <a:rPr lang="en-US" sz="1600" dirty="0" err="1"/>
              <a:t>gostiju</a:t>
            </a:r>
            <a:r>
              <a:rPr lang="en-US" sz="1600" dirty="0"/>
              <a:t> </a:t>
            </a:r>
          </a:p>
          <a:p>
            <a:r>
              <a:rPr lang="en-HR" sz="1600" dirty="0"/>
              <a:t>⭐ </a:t>
            </a:r>
            <a:r>
              <a:rPr lang="en-US" sz="1600" b="1" dirty="0" err="1"/>
              <a:t>Najčešće</a:t>
            </a:r>
            <a:r>
              <a:rPr lang="en-US" sz="1600" b="1" dirty="0"/>
              <a:t> </a:t>
            </a:r>
            <a:r>
              <a:rPr lang="en-US" sz="1600" b="1" dirty="0" err="1"/>
              <a:t>pohvale</a:t>
            </a:r>
            <a:r>
              <a:rPr lang="en-US" sz="1600" b="1" dirty="0"/>
              <a:t> (Top strengths)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Navedi</a:t>
            </a:r>
            <a:r>
              <a:rPr lang="en-US" sz="1600" dirty="0"/>
              <a:t> 3–5 </a:t>
            </a:r>
            <a:r>
              <a:rPr lang="en-US" sz="1600" dirty="0" err="1"/>
              <a:t>glavnih</a:t>
            </a:r>
            <a:r>
              <a:rPr lang="en-US" sz="1600" dirty="0"/>
              <a:t> </a:t>
            </a:r>
            <a:r>
              <a:rPr lang="en-US" sz="1600" dirty="0" err="1"/>
              <a:t>razloga</a:t>
            </a:r>
            <a:r>
              <a:rPr lang="en-US" sz="1600" dirty="0"/>
              <a:t> </a:t>
            </a:r>
            <a:r>
              <a:rPr lang="en-US" sz="1600" dirty="0" err="1"/>
              <a:t>zašto</a:t>
            </a:r>
            <a:r>
              <a:rPr lang="en-US" sz="1600" dirty="0"/>
              <a:t> </a:t>
            </a:r>
            <a:r>
              <a:rPr lang="en-US" sz="1600" dirty="0" err="1"/>
              <a:t>gosti</a:t>
            </a:r>
            <a:r>
              <a:rPr lang="en-US" sz="1600" dirty="0"/>
              <a:t> </a:t>
            </a:r>
            <a:r>
              <a:rPr lang="en-US" sz="1600" dirty="0" err="1"/>
              <a:t>daju</a:t>
            </a:r>
            <a:r>
              <a:rPr lang="en-US" sz="1600" dirty="0"/>
              <a:t> </a:t>
            </a:r>
            <a:r>
              <a:rPr lang="en-US" sz="1600" dirty="0" err="1"/>
              <a:t>visoke</a:t>
            </a:r>
            <a:r>
              <a:rPr lang="en-US" sz="1600" dirty="0"/>
              <a:t> </a:t>
            </a:r>
            <a:r>
              <a:rPr lang="en-US" sz="1600" dirty="0" err="1"/>
              <a:t>ocjene</a:t>
            </a:r>
            <a:r>
              <a:rPr lang="en-US" sz="1600" dirty="0"/>
              <a:t> </a:t>
            </a:r>
          </a:p>
          <a:p>
            <a:r>
              <a:rPr lang="en-US" sz="1600" dirty="0"/>
              <a:t>⚠️ </a:t>
            </a:r>
            <a:r>
              <a:rPr lang="en-US" sz="1600" b="1" dirty="0" err="1"/>
              <a:t>Najčešće</a:t>
            </a:r>
            <a:r>
              <a:rPr lang="en-US" sz="1600" b="1" dirty="0"/>
              <a:t> </a:t>
            </a:r>
            <a:r>
              <a:rPr lang="en-US" sz="1600" b="1" dirty="0" err="1"/>
              <a:t>zamjerke</a:t>
            </a:r>
            <a:r>
              <a:rPr lang="en-US" sz="1600" b="1" dirty="0"/>
              <a:t> (Key issues)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Navedi</a:t>
            </a:r>
            <a:r>
              <a:rPr lang="en-US" sz="1600" dirty="0"/>
              <a:t> </a:t>
            </a:r>
            <a:r>
              <a:rPr lang="en-US" sz="1600" dirty="0" err="1"/>
              <a:t>glavne</a:t>
            </a:r>
            <a:r>
              <a:rPr lang="en-US" sz="1600" dirty="0"/>
              <a:t> </a:t>
            </a:r>
            <a:r>
              <a:rPr lang="en-US" sz="1600" dirty="0" err="1"/>
              <a:t>probleme</a:t>
            </a:r>
            <a:r>
              <a:rPr lang="en-US" sz="1600" dirty="0"/>
              <a:t> koji se </a:t>
            </a:r>
            <a:r>
              <a:rPr lang="en-US" sz="1600" dirty="0" err="1"/>
              <a:t>ponavljaju</a:t>
            </a:r>
            <a:r>
              <a:rPr lang="en-US" sz="1600" dirty="0"/>
              <a:t> </a:t>
            </a:r>
          </a:p>
          <a:p>
            <a:r>
              <a:rPr lang="en-HR" sz="1600" dirty="0"/>
              <a:t>📊 </a:t>
            </a:r>
            <a:r>
              <a:rPr lang="en-US" sz="1600" b="1" dirty="0" err="1"/>
              <a:t>Tematska</a:t>
            </a:r>
            <a:r>
              <a:rPr lang="en-US" sz="1600" b="1" dirty="0"/>
              <a:t> </a:t>
            </a:r>
            <a:r>
              <a:rPr lang="en-US" sz="1600" b="1" dirty="0" err="1"/>
              <a:t>analiza</a:t>
            </a:r>
            <a:br>
              <a:rPr lang="en-US" sz="1600" dirty="0"/>
            </a:br>
            <a:r>
              <a:rPr lang="en-US" sz="1600" dirty="0" err="1"/>
              <a:t>Grupiraj</a:t>
            </a:r>
            <a:r>
              <a:rPr lang="en-US" sz="1600" dirty="0"/>
              <a:t> </a:t>
            </a:r>
            <a:r>
              <a:rPr lang="en-US" sz="1600" dirty="0" err="1"/>
              <a:t>komentare</a:t>
            </a:r>
            <a:r>
              <a:rPr lang="en-US" sz="1600" dirty="0"/>
              <a:t> po </a:t>
            </a:r>
            <a:r>
              <a:rPr lang="en-US" sz="1600" dirty="0" err="1"/>
              <a:t>kategorijama</a:t>
            </a:r>
            <a:r>
              <a:rPr lang="en-US" sz="16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čistoća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lokacija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komunikacija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sadržaji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vrijednost</a:t>
            </a:r>
            <a:r>
              <a:rPr lang="en-US" sz="1600" dirty="0"/>
              <a:t> za </a:t>
            </a:r>
            <a:r>
              <a:rPr lang="en-US" sz="1600" dirty="0" err="1"/>
              <a:t>novac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HR" sz="1600" dirty="0"/>
              <a:t>	🎯 </a:t>
            </a:r>
            <a:r>
              <a:rPr lang="en-US" sz="1600" b="1" dirty="0" err="1"/>
              <a:t>Prioriteti</a:t>
            </a:r>
            <a:r>
              <a:rPr lang="en-US" sz="1600" b="1" dirty="0"/>
              <a:t> za </a:t>
            </a:r>
            <a:r>
              <a:rPr lang="en-US" sz="1600" b="1" dirty="0" err="1"/>
              <a:t>poboljšanje</a:t>
            </a:r>
            <a:r>
              <a:rPr lang="en-US" sz="1600" dirty="0"/>
              <a:t> 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Što</a:t>
            </a:r>
            <a:r>
              <a:rPr lang="en-US" sz="1600" dirty="0"/>
              <a:t> </a:t>
            </a:r>
            <a:r>
              <a:rPr lang="en-US" sz="1600" dirty="0" err="1"/>
              <a:t>treba</a:t>
            </a:r>
            <a:r>
              <a:rPr lang="en-US" sz="1600" dirty="0"/>
              <a:t> </a:t>
            </a:r>
            <a:r>
              <a:rPr lang="en-US" sz="1600" dirty="0" err="1"/>
              <a:t>riješiti</a:t>
            </a:r>
            <a:r>
              <a:rPr lang="en-US" sz="1600" dirty="0"/>
              <a:t> </a:t>
            </a:r>
            <a:r>
              <a:rPr lang="en-US" sz="1600" dirty="0" err="1"/>
              <a:t>odmah</a:t>
            </a:r>
            <a:r>
              <a:rPr lang="en-US" sz="1600" dirty="0"/>
              <a:t> 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Što</a:t>
            </a:r>
            <a:r>
              <a:rPr lang="en-US" sz="1600" dirty="0"/>
              <a:t> je </a:t>
            </a:r>
            <a:r>
              <a:rPr lang="en-US" sz="1600" dirty="0" err="1"/>
              <a:t>srednji</a:t>
            </a:r>
            <a:r>
              <a:rPr lang="en-US" sz="1600" dirty="0"/>
              <a:t> </a:t>
            </a:r>
            <a:r>
              <a:rPr lang="en-US" sz="1600" dirty="0" err="1"/>
              <a:t>prioritet</a:t>
            </a:r>
            <a:r>
              <a:rPr lang="en-US" sz="1600" dirty="0"/>
              <a:t> 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Što</a:t>
            </a:r>
            <a:r>
              <a:rPr lang="en-US" sz="1600" dirty="0"/>
              <a:t> je “nice to have” </a:t>
            </a:r>
          </a:p>
          <a:p>
            <a:r>
              <a:rPr lang="en-HR" sz="1600" dirty="0"/>
              <a:t>	💡 </a:t>
            </a:r>
            <a:r>
              <a:rPr lang="en-US" sz="1600" b="1" dirty="0" err="1"/>
              <a:t>Konkretne</a:t>
            </a:r>
            <a:r>
              <a:rPr lang="en-US" sz="1600" b="1" dirty="0"/>
              <a:t> </a:t>
            </a:r>
            <a:r>
              <a:rPr lang="en-US" sz="1600" b="1" dirty="0" err="1"/>
              <a:t>preporuke</a:t>
            </a:r>
            <a:r>
              <a:rPr lang="en-US" sz="1600" b="1" dirty="0"/>
              <a:t> (Action plan)</a:t>
            </a:r>
            <a:br>
              <a:rPr lang="en-US" sz="1600" dirty="0"/>
            </a:br>
            <a:r>
              <a:rPr lang="en-US" sz="1600" dirty="0"/>
              <a:t>	Za </a:t>
            </a:r>
            <a:r>
              <a:rPr lang="en-US" sz="1600" dirty="0" err="1"/>
              <a:t>svaki</a:t>
            </a:r>
            <a:r>
              <a:rPr lang="en-US" sz="1600" dirty="0"/>
              <a:t> problem </a:t>
            </a:r>
            <a:r>
              <a:rPr lang="en-US" sz="1600" dirty="0" err="1"/>
              <a:t>napiši</a:t>
            </a:r>
            <a:r>
              <a:rPr lang="en-US" sz="1600" dirty="0"/>
              <a:t>: 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što</a:t>
            </a:r>
            <a:r>
              <a:rPr lang="en-US" sz="1600" dirty="0"/>
              <a:t> </a:t>
            </a:r>
            <a:r>
              <a:rPr lang="en-US" sz="1600" dirty="0" err="1"/>
              <a:t>točno</a:t>
            </a:r>
            <a:r>
              <a:rPr lang="en-US" sz="1600" dirty="0"/>
              <a:t> </a:t>
            </a:r>
            <a:r>
              <a:rPr lang="en-US" sz="1600" dirty="0" err="1"/>
              <a:t>promijeniti</a:t>
            </a:r>
            <a:r>
              <a:rPr lang="en-US" sz="1600" dirty="0"/>
              <a:t> 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kako</a:t>
            </a:r>
            <a:r>
              <a:rPr lang="en-US" sz="1600" dirty="0"/>
              <a:t> to </a:t>
            </a:r>
            <a:r>
              <a:rPr lang="en-US" sz="1600" dirty="0" err="1"/>
              <a:t>implementirati</a:t>
            </a:r>
            <a:r>
              <a:rPr lang="en-US" sz="1600" dirty="0"/>
              <a:t> </a:t>
            </a:r>
          </a:p>
          <a:p>
            <a:r>
              <a:rPr lang="en-HR" sz="1600" dirty="0"/>
              <a:t>	📈 </a:t>
            </a:r>
            <a:r>
              <a:rPr lang="en-US" sz="1600" b="1" dirty="0" err="1"/>
              <a:t>Brze</a:t>
            </a:r>
            <a:r>
              <a:rPr lang="en-US" sz="1600" b="1" dirty="0"/>
              <a:t> </a:t>
            </a:r>
            <a:r>
              <a:rPr lang="en-US" sz="1600" b="1" dirty="0" err="1"/>
              <a:t>pobjede</a:t>
            </a:r>
            <a:r>
              <a:rPr lang="en-US" sz="1600" b="1" dirty="0"/>
              <a:t> (Quick wins)</a:t>
            </a:r>
            <a:r>
              <a:rPr lang="en-US" sz="1600" dirty="0"/>
              <a:t> </a:t>
            </a:r>
          </a:p>
          <a:p>
            <a:r>
              <a:rPr lang="en-US" sz="1600" dirty="0"/>
              <a:t>	3 </a:t>
            </a:r>
            <a:r>
              <a:rPr lang="en-US" sz="1600" dirty="0" err="1"/>
              <a:t>stvari</a:t>
            </a:r>
            <a:r>
              <a:rPr lang="en-US" sz="1600" dirty="0"/>
              <a:t> </a:t>
            </a:r>
            <a:r>
              <a:rPr lang="en-US" sz="1600" dirty="0" err="1"/>
              <a:t>koje</a:t>
            </a:r>
            <a:r>
              <a:rPr lang="en-US" sz="1600" dirty="0"/>
              <a:t> se </a:t>
            </a:r>
            <a:r>
              <a:rPr lang="en-US" sz="1600" dirty="0" err="1"/>
              <a:t>mogu</a:t>
            </a:r>
            <a:r>
              <a:rPr lang="en-US" sz="1600" dirty="0"/>
              <a:t> </a:t>
            </a:r>
            <a:r>
              <a:rPr lang="en-US" sz="1600" dirty="0" err="1"/>
              <a:t>poboljšati</a:t>
            </a:r>
            <a:r>
              <a:rPr lang="en-US" sz="1600" dirty="0"/>
              <a:t> </a:t>
            </a:r>
            <a:r>
              <a:rPr lang="en-US" sz="1600" dirty="0" err="1"/>
              <a:t>odmah</a:t>
            </a:r>
            <a:r>
              <a:rPr lang="en-US" sz="1600" dirty="0"/>
              <a:t> </a:t>
            </a:r>
            <a:r>
              <a:rPr lang="en-US" sz="1600" dirty="0" err="1"/>
              <a:t>uz</a:t>
            </a:r>
            <a:r>
              <a:rPr lang="en-US" sz="1600" dirty="0"/>
              <a:t> </a:t>
            </a:r>
            <a:r>
              <a:rPr lang="en-US" sz="1600" dirty="0" err="1"/>
              <a:t>minimalan</a:t>
            </a:r>
            <a:r>
              <a:rPr lang="en-US" sz="1600" dirty="0"/>
              <a:t> </a:t>
            </a:r>
            <a:r>
              <a:rPr lang="en-US" sz="1600" dirty="0" err="1"/>
              <a:t>trošak</a:t>
            </a:r>
            <a:r>
              <a:rPr lang="en-US" sz="1600" dirty="0"/>
              <a:t> </a:t>
            </a:r>
          </a:p>
          <a:p>
            <a:r>
              <a:rPr lang="en-HR" sz="1600" dirty="0"/>
              <a:t>	🧠 </a:t>
            </a:r>
            <a:r>
              <a:rPr lang="en-US" sz="1600" b="1" dirty="0"/>
              <a:t>Marketing </a:t>
            </a:r>
            <a:r>
              <a:rPr lang="en-US" sz="1600" b="1" dirty="0" err="1"/>
              <a:t>prilike</a:t>
            </a:r>
            <a:r>
              <a:rPr lang="en-US" sz="1600" dirty="0"/>
              <a:t> 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Što</a:t>
            </a:r>
            <a:r>
              <a:rPr lang="en-US" sz="1600" dirty="0"/>
              <a:t> </a:t>
            </a:r>
            <a:r>
              <a:rPr lang="en-US" sz="1600" dirty="0" err="1"/>
              <a:t>iz</a:t>
            </a:r>
            <a:r>
              <a:rPr lang="en-US" sz="1600" dirty="0"/>
              <a:t> </a:t>
            </a:r>
            <a:r>
              <a:rPr lang="en-US" sz="1600" dirty="0" err="1"/>
              <a:t>pozitivnih</a:t>
            </a:r>
            <a:r>
              <a:rPr lang="en-US" sz="1600" dirty="0"/>
              <a:t> </a:t>
            </a:r>
            <a:r>
              <a:rPr lang="en-US" sz="1600" dirty="0" err="1"/>
              <a:t>recenzija</a:t>
            </a:r>
            <a:r>
              <a:rPr lang="en-US" sz="1600" dirty="0"/>
              <a:t> </a:t>
            </a:r>
            <a:r>
              <a:rPr lang="en-US" sz="1600" dirty="0" err="1"/>
              <a:t>koristiti</a:t>
            </a:r>
            <a:r>
              <a:rPr lang="en-US" sz="1600" dirty="0"/>
              <a:t> u </a:t>
            </a:r>
            <a:r>
              <a:rPr lang="en-US" sz="1600" dirty="0" err="1"/>
              <a:t>oglasima</a:t>
            </a:r>
            <a:r>
              <a:rPr lang="en-US" sz="1600" dirty="0"/>
              <a:t> </a:t>
            </a:r>
          </a:p>
          <a:p>
            <a:br>
              <a:rPr lang="en-US" sz="1600" dirty="0"/>
            </a:br>
            <a:endParaRPr lang="en-US" sz="1600" dirty="0"/>
          </a:p>
          <a:p>
            <a:r>
              <a:rPr lang="en-US" sz="1600" b="1" dirty="0"/>
              <a:t>	DODATNO:	</a:t>
            </a:r>
            <a:br>
              <a:rPr lang="en-US" sz="1600" dirty="0"/>
            </a:br>
            <a:r>
              <a:rPr lang="en-US" sz="1600" dirty="0"/>
              <a:t>	Ako </a:t>
            </a:r>
            <a:r>
              <a:rPr lang="en-US" sz="1600" dirty="0" err="1"/>
              <a:t>primijetiš</a:t>
            </a:r>
            <a:r>
              <a:rPr lang="en-US" sz="1600" dirty="0"/>
              <a:t> </a:t>
            </a:r>
            <a:r>
              <a:rPr lang="en-US" sz="1600" dirty="0" err="1"/>
              <a:t>emocionalne</a:t>
            </a:r>
            <a:r>
              <a:rPr lang="en-US" sz="1600" dirty="0"/>
              <a:t> </a:t>
            </a:r>
            <a:r>
              <a:rPr lang="en-US" sz="1600" dirty="0" err="1"/>
              <a:t>obrasce</a:t>
            </a:r>
            <a:r>
              <a:rPr lang="en-US" sz="1600" dirty="0"/>
              <a:t> (</a:t>
            </a:r>
            <a:r>
              <a:rPr lang="en-US" sz="1600" dirty="0" err="1"/>
              <a:t>npr</a:t>
            </a:r>
            <a:r>
              <a:rPr lang="en-US" sz="1600" dirty="0"/>
              <a:t>. </a:t>
            </a:r>
            <a:r>
              <a:rPr lang="en-US" sz="1600" dirty="0" err="1"/>
              <a:t>gosti</a:t>
            </a:r>
            <a:r>
              <a:rPr lang="en-US" sz="1600" dirty="0"/>
              <a:t> vole </a:t>
            </a:r>
            <a:r>
              <a:rPr lang="en-US" sz="1600" dirty="0" err="1"/>
              <a:t>pogled</a:t>
            </a:r>
            <a:r>
              <a:rPr lang="en-US" sz="1600" dirty="0"/>
              <a:t>, </a:t>
            </a:r>
            <a:r>
              <a:rPr lang="en-US" sz="1600" dirty="0" err="1"/>
              <a:t>ali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	</a:t>
            </a:r>
            <a:r>
              <a:rPr lang="en-US" sz="1600" dirty="0" err="1"/>
              <a:t>frustrirani</a:t>
            </a:r>
            <a:r>
              <a:rPr lang="en-US" sz="1600" dirty="0"/>
              <a:t> check-</a:t>
            </a:r>
            <a:r>
              <a:rPr lang="en-US" sz="1600" dirty="0" err="1"/>
              <a:t>inom</a:t>
            </a:r>
            <a:r>
              <a:rPr lang="en-US" sz="1600" dirty="0"/>
              <a:t>), </a:t>
            </a:r>
            <a:r>
              <a:rPr lang="en-US" sz="1600" dirty="0" err="1"/>
              <a:t>posebno</a:t>
            </a:r>
            <a:r>
              <a:rPr lang="en-US" sz="1600" dirty="0"/>
              <a:t> </a:t>
            </a:r>
            <a:r>
              <a:rPr lang="en-US" sz="1600" dirty="0" err="1"/>
              <a:t>ih</a:t>
            </a:r>
            <a:r>
              <a:rPr lang="en-US" sz="1600" dirty="0"/>
              <a:t> </a:t>
            </a:r>
            <a:r>
              <a:rPr lang="en-US" sz="1600" dirty="0" err="1"/>
              <a:t>istakni</a:t>
            </a:r>
            <a:r>
              <a:rPr lang="en-US" sz="1600" dirty="0"/>
              <a:t>.</a:t>
            </a:r>
          </a:p>
          <a:p>
            <a:br>
              <a:rPr lang="en-US" sz="1600" dirty="0"/>
            </a:br>
            <a:endParaRPr lang="en-US" sz="1600" dirty="0"/>
          </a:p>
          <a:p>
            <a:r>
              <a:rPr lang="en-US" sz="1600" b="1" dirty="0"/>
              <a:t>	RECENZIJE ZA ANALIZU:</a:t>
            </a:r>
            <a:br>
              <a:rPr lang="en-US" sz="1600" dirty="0"/>
            </a:br>
            <a:r>
              <a:rPr lang="en-US" sz="1600" dirty="0"/>
              <a:t>	[</a:t>
            </a:r>
            <a:r>
              <a:rPr lang="en-US" sz="1600" dirty="0" err="1"/>
              <a:t>ovdje</a:t>
            </a:r>
            <a:r>
              <a:rPr lang="en-US" sz="1600" dirty="0"/>
              <a:t> </a:t>
            </a:r>
            <a:r>
              <a:rPr lang="en-US" sz="1600" dirty="0" err="1"/>
              <a:t>zalijepi</a:t>
            </a:r>
            <a:r>
              <a:rPr lang="en-US" sz="1600" dirty="0"/>
              <a:t> </a:t>
            </a:r>
            <a:r>
              <a:rPr lang="en-US" sz="1600" dirty="0" err="1"/>
              <a:t>recenzije</a:t>
            </a:r>
            <a:r>
              <a:rPr lang="en-US" sz="1600" dirty="0"/>
              <a:t>]</a:t>
            </a:r>
          </a:p>
        </p:txBody>
      </p:sp>
      <p:pic>
        <p:nvPicPr>
          <p:cNvPr id="4" name="Picture 3" descr="A blue and yellow logo&#10;&#10;AI-generated content may be incorrect.">
            <a:extLst>
              <a:ext uri="{FF2B5EF4-FFF2-40B4-BE49-F238E27FC236}">
                <a16:creationId xmlns:a16="http://schemas.microsoft.com/office/drawing/2014/main" id="{69430D32-93B1-09A1-0FA8-932E022A5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290" y="7475050"/>
            <a:ext cx="2419109" cy="7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43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E4A39-38DB-01BC-CAB0-E560E4D4C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B03F6D8E-C2EB-BC07-9671-87038707F242}"/>
              </a:ext>
            </a:extLst>
          </p:cNvPr>
          <p:cNvSpPr/>
          <p:nvPr/>
        </p:nvSpPr>
        <p:spPr>
          <a:xfrm>
            <a:off x="2010370" y="354948"/>
            <a:ext cx="10609660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Analiza </a:t>
            </a:r>
            <a:r>
              <a:rPr lang="en-US" sz="465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recenzija</a:t>
            </a:r>
            <a:endParaRPr lang="en-US" sz="4650" dirty="0"/>
          </a:p>
        </p:txBody>
      </p:sp>
      <p:pic>
        <p:nvPicPr>
          <p:cNvPr id="5" name="Picture 4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96EB997A-DBE9-6593-5AEC-6216B3E5C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93" y="2209799"/>
            <a:ext cx="14246149" cy="4347755"/>
          </a:xfrm>
          <a:prstGeom prst="rect">
            <a:avLst/>
          </a:prstGeom>
        </p:spPr>
      </p:pic>
      <p:pic>
        <p:nvPicPr>
          <p:cNvPr id="6" name="Picture 5" descr="A blue and yellow logo&#10;&#10;AI-generated content may be incorrect.">
            <a:extLst>
              <a:ext uri="{FF2B5EF4-FFF2-40B4-BE49-F238E27FC236}">
                <a16:creationId xmlns:a16="http://schemas.microsoft.com/office/drawing/2014/main" id="{2B1DA3FD-8C21-0EFB-76FD-AF99525CE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290" y="7475050"/>
            <a:ext cx="2419109" cy="7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92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550090" y="224319"/>
            <a:ext cx="7632440" cy="8990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Prompt za </a:t>
            </a:r>
            <a:r>
              <a:rPr lang="en-US" sz="465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društvene</a:t>
            </a: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65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mreže</a:t>
            </a:r>
            <a:endParaRPr lang="en-US" sz="4650" dirty="0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39C9CAAB-B7CD-756F-A00D-EB3977F415D8}"/>
              </a:ext>
            </a:extLst>
          </p:cNvPr>
          <p:cNvSpPr txBox="1"/>
          <p:nvPr/>
        </p:nvSpPr>
        <p:spPr>
          <a:xfrm>
            <a:off x="6550090" y="1123406"/>
            <a:ext cx="7632441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[Cilj]</a:t>
            </a:r>
            <a:br>
              <a:rPr lang="hr-HR" dirty="0"/>
            </a:br>
            <a:r>
              <a:rPr lang="en-US" dirty="0" err="1"/>
              <a:t>Želim</a:t>
            </a:r>
            <a:r>
              <a:rPr lang="en-US" dirty="0"/>
              <a:t> </a:t>
            </a:r>
            <a:r>
              <a:rPr lang="en-US" dirty="0" err="1"/>
              <a:t>povećati</a:t>
            </a:r>
            <a:r>
              <a:rPr lang="en-US" dirty="0"/>
              <a:t> </a:t>
            </a:r>
            <a:r>
              <a:rPr lang="en-US" dirty="0" err="1"/>
              <a:t>vidljivost</a:t>
            </a:r>
            <a:r>
              <a:rPr lang="en-US" dirty="0"/>
              <a:t> </a:t>
            </a:r>
            <a:r>
              <a:rPr lang="en-US" dirty="0" err="1"/>
              <a:t>svog</a:t>
            </a:r>
            <a:r>
              <a:rPr lang="en-US" dirty="0"/>
              <a:t> </a:t>
            </a:r>
            <a:r>
              <a:rPr lang="en-US" dirty="0" err="1"/>
              <a:t>apartmana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Instagramu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Facebooku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privući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</a:t>
            </a:r>
            <a:r>
              <a:rPr lang="en-US" dirty="0" err="1"/>
              <a:t>gostiju</a:t>
            </a:r>
            <a:r>
              <a:rPr lang="en-US" dirty="0"/>
              <a:t> (</a:t>
            </a:r>
            <a:r>
              <a:rPr lang="en-US" dirty="0" err="1"/>
              <a:t>direktne</a:t>
            </a:r>
            <a:r>
              <a:rPr lang="en-US" dirty="0"/>
              <a:t> </a:t>
            </a:r>
            <a:r>
              <a:rPr lang="en-US" dirty="0" err="1"/>
              <a:t>rezervacije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preko</a:t>
            </a:r>
            <a:r>
              <a:rPr lang="en-US" dirty="0"/>
              <a:t> </a:t>
            </a:r>
            <a:r>
              <a:rPr lang="en-US" dirty="0" err="1"/>
              <a:t>platformi</a:t>
            </a:r>
            <a:r>
              <a:rPr lang="en-US" dirty="0"/>
              <a:t>),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bih</a:t>
            </a:r>
            <a:r>
              <a:rPr lang="en-US" dirty="0"/>
              <a:t> </a:t>
            </a:r>
            <a:r>
              <a:rPr lang="en-US" dirty="0" err="1"/>
              <a:t>povećala</a:t>
            </a:r>
            <a:r>
              <a:rPr lang="en-US" dirty="0"/>
              <a:t> </a:t>
            </a:r>
            <a:r>
              <a:rPr lang="en-US" dirty="0" err="1"/>
              <a:t>popunjenost</a:t>
            </a:r>
            <a:r>
              <a:rPr lang="en-US" dirty="0"/>
              <a:t> u </a:t>
            </a:r>
            <a:r>
              <a:rPr lang="en-US" dirty="0" err="1"/>
              <a:t>sljedećih</a:t>
            </a:r>
            <a:r>
              <a:rPr lang="en-US" dirty="0"/>
              <a:t> 6 </a:t>
            </a:r>
            <a:r>
              <a:rPr lang="en-US" dirty="0" err="1"/>
              <a:t>mjeseci</a:t>
            </a:r>
            <a:r>
              <a:rPr lang="en-US" dirty="0"/>
              <a:t>.</a:t>
            </a:r>
          </a:p>
          <a:p>
            <a:endParaRPr lang="hr-HR" dirty="0"/>
          </a:p>
          <a:p>
            <a:r>
              <a:rPr lang="hr-HR" b="1" dirty="0"/>
              <a:t>[Kontekst]</a:t>
            </a:r>
            <a:br>
              <a:rPr lang="hr-HR" dirty="0"/>
            </a:br>
            <a:r>
              <a:rPr lang="hr-HR" dirty="0"/>
              <a:t>V</a:t>
            </a:r>
            <a:r>
              <a:rPr lang="en-US" dirty="0" err="1"/>
              <a:t>Iznajmljujem</a:t>
            </a:r>
            <a:r>
              <a:rPr lang="en-US" dirty="0"/>
              <a:t> </a:t>
            </a:r>
            <a:r>
              <a:rPr lang="en-US" dirty="0" err="1"/>
              <a:t>apartman</a:t>
            </a:r>
            <a:r>
              <a:rPr lang="en-US" dirty="0"/>
              <a:t> u </a:t>
            </a:r>
            <a:r>
              <a:rPr lang="en-US" dirty="0" err="1"/>
              <a:t>Rijeci</a:t>
            </a:r>
            <a:r>
              <a:rPr lang="en-US" dirty="0"/>
              <a:t>, </a:t>
            </a:r>
            <a:r>
              <a:rPr lang="en-US" dirty="0" err="1"/>
              <a:t>blizu</a:t>
            </a:r>
            <a:r>
              <a:rPr lang="en-US" dirty="0"/>
              <a:t> centra </a:t>
            </a:r>
            <a:r>
              <a:rPr lang="en-US" dirty="0" err="1"/>
              <a:t>i</a:t>
            </a:r>
            <a:r>
              <a:rPr lang="en-US" dirty="0"/>
              <a:t> mora, za do 4 </a:t>
            </a:r>
            <a:r>
              <a:rPr lang="en-US" dirty="0" err="1"/>
              <a:t>osobe</a:t>
            </a:r>
            <a:r>
              <a:rPr lang="en-US" dirty="0"/>
              <a:t>. </a:t>
            </a:r>
            <a:r>
              <a:rPr lang="en-US" dirty="0" err="1"/>
              <a:t>Apartman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balkon</a:t>
            </a:r>
            <a:r>
              <a:rPr lang="en-US" dirty="0"/>
              <a:t> s </a:t>
            </a:r>
            <a:r>
              <a:rPr lang="en-US" dirty="0" err="1"/>
              <a:t>pogledom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more, </a:t>
            </a:r>
            <a:r>
              <a:rPr lang="en-US" dirty="0" err="1"/>
              <a:t>besplatan</a:t>
            </a:r>
            <a:r>
              <a:rPr lang="en-US" dirty="0"/>
              <a:t> parking, </a:t>
            </a:r>
            <a:r>
              <a:rPr lang="en-US" dirty="0" err="1"/>
              <a:t>WiFi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klima</a:t>
            </a:r>
            <a:r>
              <a:rPr lang="en-US" dirty="0"/>
              <a:t> </a:t>
            </a:r>
            <a:r>
              <a:rPr lang="en-US" dirty="0" err="1"/>
              <a:t>uređaj</a:t>
            </a:r>
            <a:r>
              <a:rPr lang="en-US" dirty="0"/>
              <a:t>.</a:t>
            </a:r>
          </a:p>
          <a:p>
            <a:r>
              <a:rPr lang="en-US" dirty="0"/>
              <a:t>Moji </a:t>
            </a:r>
            <a:r>
              <a:rPr lang="en-US" dirty="0" err="1"/>
              <a:t>gosti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najčešće</a:t>
            </a:r>
            <a:r>
              <a:rPr lang="en-US" dirty="0"/>
              <a:t> </a:t>
            </a:r>
            <a:r>
              <a:rPr lang="en-US" dirty="0" err="1"/>
              <a:t>parovi</a:t>
            </a:r>
            <a:r>
              <a:rPr lang="en-US" dirty="0"/>
              <a:t>, </a:t>
            </a:r>
            <a:r>
              <a:rPr lang="en-US" dirty="0" err="1"/>
              <a:t>obitelji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turisti</a:t>
            </a:r>
            <a:r>
              <a:rPr lang="en-US" dirty="0"/>
              <a:t> koji </a:t>
            </a:r>
            <a:r>
              <a:rPr lang="en-US" dirty="0" err="1"/>
              <a:t>dolaze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more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izlete</a:t>
            </a:r>
            <a:r>
              <a:rPr lang="en-US" dirty="0"/>
              <a:t>.</a:t>
            </a:r>
          </a:p>
          <a:p>
            <a:r>
              <a:rPr lang="en-US" dirty="0" err="1"/>
              <a:t>Trenutno</a:t>
            </a:r>
            <a:r>
              <a:rPr lang="en-US" dirty="0"/>
              <a:t> imam 600 </a:t>
            </a:r>
            <a:r>
              <a:rPr lang="en-US" dirty="0" err="1"/>
              <a:t>pratitelja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Instagramu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300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Facebooku</a:t>
            </a:r>
            <a:r>
              <a:rPr lang="en-US" dirty="0"/>
              <a:t>.</a:t>
            </a:r>
          </a:p>
          <a:p>
            <a:r>
              <a:rPr lang="en-US" dirty="0" err="1"/>
              <a:t>Objave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neredovite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bez </a:t>
            </a:r>
            <a:r>
              <a:rPr lang="en-US" dirty="0" err="1"/>
              <a:t>jasne</a:t>
            </a:r>
            <a:r>
              <a:rPr lang="en-US" dirty="0"/>
              <a:t> </a:t>
            </a:r>
            <a:r>
              <a:rPr lang="en-US" dirty="0" err="1"/>
              <a:t>strategije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Najbolje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prošle</a:t>
            </a:r>
            <a:r>
              <a:rPr lang="en-US" dirty="0"/>
              <a:t> </a:t>
            </a:r>
            <a:r>
              <a:rPr lang="en-US" dirty="0" err="1"/>
              <a:t>fotografije</a:t>
            </a:r>
            <a:r>
              <a:rPr lang="en-US" dirty="0"/>
              <a:t> </a:t>
            </a:r>
            <a:r>
              <a:rPr lang="en-US" dirty="0" err="1"/>
              <a:t>balkona</a:t>
            </a:r>
            <a:r>
              <a:rPr lang="en-US" dirty="0"/>
              <a:t> s </a:t>
            </a:r>
            <a:r>
              <a:rPr lang="en-US" dirty="0" err="1"/>
              <a:t>pogledom</a:t>
            </a:r>
            <a:r>
              <a:rPr lang="en-US" dirty="0"/>
              <a:t>, </a:t>
            </a:r>
            <a:r>
              <a:rPr lang="en-US" dirty="0" err="1"/>
              <a:t>slike</a:t>
            </a:r>
            <a:r>
              <a:rPr lang="en-US" dirty="0"/>
              <a:t> </a:t>
            </a:r>
            <a:r>
              <a:rPr lang="en-US" dirty="0" err="1"/>
              <a:t>interijera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kratki</a:t>
            </a:r>
            <a:r>
              <a:rPr lang="en-US" dirty="0"/>
              <a:t> video </a:t>
            </a:r>
            <a:r>
              <a:rPr lang="en-US" dirty="0" err="1"/>
              <a:t>zapisi</a:t>
            </a:r>
            <a:r>
              <a:rPr lang="en-US" dirty="0"/>
              <a:t> </a:t>
            </a:r>
            <a:r>
              <a:rPr lang="en-US" dirty="0" err="1"/>
              <a:t>apartmana</a:t>
            </a:r>
            <a:r>
              <a:rPr lang="en-US" dirty="0"/>
              <a:t>.</a:t>
            </a:r>
          </a:p>
          <a:p>
            <a:endParaRPr lang="hr-HR" dirty="0"/>
          </a:p>
          <a:p>
            <a:r>
              <a:rPr lang="hr-HR" b="1" dirty="0"/>
              <a:t>[Akcija]</a:t>
            </a:r>
            <a:br>
              <a:rPr lang="hr-HR" dirty="0"/>
            </a:br>
            <a:r>
              <a:rPr lang="en-US" dirty="0" err="1"/>
              <a:t>Generiraj</a:t>
            </a:r>
            <a:r>
              <a:rPr lang="en-US" dirty="0"/>
              <a:t> </a:t>
            </a:r>
            <a:r>
              <a:rPr lang="en-US" dirty="0" err="1"/>
              <a:t>tromjesečni</a:t>
            </a:r>
            <a:r>
              <a:rPr lang="en-US" dirty="0"/>
              <a:t> plan </a:t>
            </a:r>
            <a:r>
              <a:rPr lang="en-US" dirty="0" err="1"/>
              <a:t>sadržaja</a:t>
            </a:r>
            <a:r>
              <a:rPr lang="en-US" dirty="0"/>
              <a:t> za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mreže</a:t>
            </a:r>
            <a:r>
              <a:rPr lang="en-US" dirty="0"/>
              <a:t> (Instagram </a:t>
            </a:r>
            <a:r>
              <a:rPr lang="en-US" dirty="0" err="1"/>
              <a:t>i</a:t>
            </a:r>
            <a:r>
              <a:rPr lang="en-US" dirty="0"/>
              <a:t> Facebook) koji </a:t>
            </a:r>
            <a:r>
              <a:rPr lang="en-US" dirty="0" err="1"/>
              <a:t>uključuje</a:t>
            </a:r>
            <a:r>
              <a:rPr lang="en-US" dirty="0"/>
              <a:t> </a:t>
            </a:r>
            <a:r>
              <a:rPr lang="en-US" dirty="0" err="1"/>
              <a:t>prijedloge</a:t>
            </a:r>
            <a:r>
              <a:rPr lang="en-US" dirty="0"/>
              <a:t> </a:t>
            </a:r>
            <a:r>
              <a:rPr lang="en-US" dirty="0" err="1"/>
              <a:t>objava</a:t>
            </a:r>
            <a:r>
              <a:rPr lang="en-US" dirty="0"/>
              <a:t> (</a:t>
            </a:r>
            <a:r>
              <a:rPr lang="en-US" dirty="0" err="1"/>
              <a:t>fotografije</a:t>
            </a:r>
            <a:r>
              <a:rPr lang="en-US" dirty="0"/>
              <a:t>, video, Reels, </a:t>
            </a:r>
            <a:r>
              <a:rPr lang="en-US" dirty="0" err="1"/>
              <a:t>storyji</a:t>
            </a:r>
            <a:r>
              <a:rPr lang="en-US" dirty="0"/>
              <a:t>), </a:t>
            </a:r>
            <a:r>
              <a:rPr lang="en-US" dirty="0" err="1"/>
              <a:t>konkretne</a:t>
            </a:r>
            <a:r>
              <a:rPr lang="en-US" dirty="0"/>
              <a:t> </a:t>
            </a:r>
            <a:r>
              <a:rPr lang="en-US" dirty="0" err="1"/>
              <a:t>ideje</a:t>
            </a:r>
            <a:r>
              <a:rPr lang="en-US" dirty="0"/>
              <a:t> </a:t>
            </a:r>
            <a:r>
              <a:rPr lang="en-US" dirty="0" err="1"/>
              <a:t>sadržaja</a:t>
            </a:r>
            <a:r>
              <a:rPr lang="en-US" dirty="0"/>
              <a:t> (</a:t>
            </a:r>
            <a:r>
              <a:rPr lang="en-US" dirty="0" err="1"/>
              <a:t>npr</a:t>
            </a:r>
            <a:r>
              <a:rPr lang="en-US" dirty="0"/>
              <a:t>. “</a:t>
            </a:r>
            <a:r>
              <a:rPr lang="en-US" dirty="0" err="1"/>
              <a:t>jutarnja</a:t>
            </a:r>
            <a:r>
              <a:rPr lang="en-US" dirty="0"/>
              <a:t> kava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balkonu</a:t>
            </a:r>
            <a:r>
              <a:rPr lang="en-US" dirty="0"/>
              <a:t>”, “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raditi</a:t>
            </a:r>
            <a:r>
              <a:rPr lang="en-US" dirty="0"/>
              <a:t> u </a:t>
            </a:r>
            <a:r>
              <a:rPr lang="en-US" dirty="0" err="1"/>
              <a:t>Rijeci</a:t>
            </a:r>
            <a:r>
              <a:rPr lang="en-US" dirty="0"/>
              <a:t>”), </a:t>
            </a:r>
            <a:r>
              <a:rPr lang="en-US" dirty="0" err="1"/>
              <a:t>primjere</a:t>
            </a:r>
            <a:r>
              <a:rPr lang="en-US" dirty="0"/>
              <a:t> </a:t>
            </a:r>
            <a:r>
              <a:rPr lang="en-US" dirty="0" err="1"/>
              <a:t>opisa</a:t>
            </a:r>
            <a:r>
              <a:rPr lang="en-US" dirty="0"/>
              <a:t> </a:t>
            </a:r>
            <a:r>
              <a:rPr lang="en-US" dirty="0" err="1"/>
              <a:t>objava</a:t>
            </a:r>
            <a:r>
              <a:rPr lang="en-US" dirty="0"/>
              <a:t> (</a:t>
            </a:r>
            <a:r>
              <a:rPr lang="en-US" dirty="0" err="1"/>
              <a:t>engleski</a:t>
            </a:r>
            <a:r>
              <a:rPr lang="en-US" dirty="0"/>
              <a:t> + </a:t>
            </a:r>
            <a:r>
              <a:rPr lang="en-US" dirty="0" err="1"/>
              <a:t>opcionalno</a:t>
            </a:r>
            <a:r>
              <a:rPr lang="en-US" dirty="0"/>
              <a:t> </a:t>
            </a:r>
            <a:r>
              <a:rPr lang="en-US" dirty="0" err="1"/>
              <a:t>hrvatski</a:t>
            </a:r>
            <a:r>
              <a:rPr lang="en-US" dirty="0"/>
              <a:t>), </a:t>
            </a:r>
            <a:r>
              <a:rPr lang="en-US" dirty="0" err="1"/>
              <a:t>prijedloge</a:t>
            </a:r>
            <a:r>
              <a:rPr lang="en-US" dirty="0"/>
              <a:t> </a:t>
            </a:r>
            <a:r>
              <a:rPr lang="en-US" dirty="0" err="1"/>
              <a:t>hashtagova</a:t>
            </a:r>
            <a:r>
              <a:rPr lang="en-US" dirty="0"/>
              <a:t>, </a:t>
            </a:r>
            <a:r>
              <a:rPr lang="en-US" dirty="0" err="1"/>
              <a:t>preporučenu</a:t>
            </a:r>
            <a:r>
              <a:rPr lang="en-US" dirty="0"/>
              <a:t> </a:t>
            </a:r>
            <a:r>
              <a:rPr lang="en-US" dirty="0" err="1"/>
              <a:t>učestalost</a:t>
            </a:r>
            <a:r>
              <a:rPr lang="en-US" dirty="0"/>
              <a:t> </a:t>
            </a:r>
            <a:r>
              <a:rPr lang="en-US" dirty="0" err="1"/>
              <a:t>objava</a:t>
            </a:r>
            <a:r>
              <a:rPr lang="en-US" dirty="0"/>
              <a:t> </a:t>
            </a:r>
          </a:p>
          <a:p>
            <a:r>
              <a:rPr lang="en-US" dirty="0" err="1"/>
              <a:t>Dodatno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predloži</a:t>
            </a:r>
            <a:r>
              <a:rPr lang="en-US" dirty="0"/>
              <a:t> </a:t>
            </a:r>
            <a:r>
              <a:rPr lang="en-US" dirty="0" err="1"/>
              <a:t>strategiju</a:t>
            </a:r>
            <a:r>
              <a:rPr lang="en-US" dirty="0"/>
              <a:t> za </a:t>
            </a:r>
            <a:r>
              <a:rPr lang="en-US" dirty="0" err="1"/>
              <a:t>povećanje</a:t>
            </a:r>
            <a:r>
              <a:rPr lang="en-US" dirty="0"/>
              <a:t> </a:t>
            </a:r>
            <a:r>
              <a:rPr lang="en-US" dirty="0" err="1"/>
              <a:t>angažmana</a:t>
            </a:r>
            <a:r>
              <a:rPr lang="en-US" dirty="0"/>
              <a:t> (</a:t>
            </a:r>
            <a:r>
              <a:rPr lang="en-US" dirty="0" err="1"/>
              <a:t>komentari</a:t>
            </a:r>
            <a:r>
              <a:rPr lang="en-US" dirty="0"/>
              <a:t>, </a:t>
            </a:r>
            <a:r>
              <a:rPr lang="en-US" dirty="0" err="1"/>
              <a:t>poruke</a:t>
            </a:r>
            <a:r>
              <a:rPr lang="en-US" dirty="0"/>
              <a:t>, </a:t>
            </a:r>
            <a:r>
              <a:rPr lang="en-US" dirty="0" err="1"/>
              <a:t>upiti</a:t>
            </a:r>
            <a:r>
              <a:rPr lang="en-US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predloži</a:t>
            </a:r>
            <a:r>
              <a:rPr lang="en-US" dirty="0"/>
              <a:t> </a:t>
            </a:r>
            <a:r>
              <a:rPr lang="en-US" dirty="0" err="1"/>
              <a:t>jednostavne</a:t>
            </a:r>
            <a:r>
              <a:rPr lang="en-US" dirty="0"/>
              <a:t> </a:t>
            </a:r>
            <a:r>
              <a:rPr lang="en-US" dirty="0" err="1"/>
              <a:t>plaćene</a:t>
            </a:r>
            <a:r>
              <a:rPr lang="en-US" dirty="0"/>
              <a:t> </a:t>
            </a:r>
            <a:r>
              <a:rPr lang="en-US" dirty="0" err="1"/>
              <a:t>kampanje</a:t>
            </a:r>
            <a:r>
              <a:rPr lang="en-US" dirty="0"/>
              <a:t> (</a:t>
            </a:r>
            <a:r>
              <a:rPr lang="en-US" dirty="0" err="1"/>
              <a:t>mali</a:t>
            </a:r>
            <a:r>
              <a:rPr lang="en-US" dirty="0"/>
              <a:t> </a:t>
            </a:r>
            <a:r>
              <a:rPr lang="en-US" dirty="0" err="1"/>
              <a:t>budžet</a:t>
            </a:r>
            <a:r>
              <a:rPr lang="en-US" dirty="0"/>
              <a:t>) za </a:t>
            </a:r>
            <a:r>
              <a:rPr lang="en-US" dirty="0" err="1"/>
              <a:t>privlačenje</a:t>
            </a:r>
            <a:r>
              <a:rPr lang="en-US" dirty="0"/>
              <a:t> </a:t>
            </a:r>
            <a:r>
              <a:rPr lang="en-US" dirty="0" err="1"/>
              <a:t>novih</a:t>
            </a:r>
            <a:r>
              <a:rPr lang="en-US" dirty="0"/>
              <a:t> </a:t>
            </a:r>
            <a:r>
              <a:rPr lang="en-US" dirty="0" err="1"/>
              <a:t>gostiju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uključi</a:t>
            </a:r>
            <a:r>
              <a:rPr lang="en-US" dirty="0"/>
              <a:t> </a:t>
            </a:r>
            <a:r>
              <a:rPr lang="en-US" dirty="0" err="1"/>
              <a:t>ideje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potaknuti</a:t>
            </a:r>
            <a:r>
              <a:rPr lang="en-US" dirty="0"/>
              <a:t> </a:t>
            </a:r>
            <a:r>
              <a:rPr lang="en-US" dirty="0" err="1"/>
              <a:t>direktne</a:t>
            </a:r>
            <a:r>
              <a:rPr lang="en-US" dirty="0"/>
              <a:t> </a:t>
            </a:r>
            <a:r>
              <a:rPr lang="en-US" dirty="0" err="1"/>
              <a:t>rezervacije</a:t>
            </a:r>
            <a:endParaRPr lang="en-US" dirty="0"/>
          </a:p>
          <a:p>
            <a:endParaRPr lang="hr-HR" dirty="0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24294981-672F-4E6A-A7A6-4E9CF9AE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92096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726504" y="668456"/>
            <a:ext cx="5920962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hr-HR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Primjeri korištenja AI-a</a:t>
            </a:r>
            <a:endParaRPr lang="en-US" sz="4650" dirty="0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39C9CAAB-B7CD-756F-A00D-EB3977F415D8}"/>
              </a:ext>
            </a:extLst>
          </p:cNvPr>
          <p:cNvSpPr txBox="1"/>
          <p:nvPr/>
        </p:nvSpPr>
        <p:spPr>
          <a:xfrm>
            <a:off x="6497838" y="2086919"/>
            <a:ext cx="7632441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Pisanje oglasa i opisa smještaja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Automatski odgovori na upite </a:t>
            </a:r>
            <a:r>
              <a:rPr lang="hr-HR" sz="2800" dirty="0" err="1"/>
              <a:t>gostijui</a:t>
            </a:r>
            <a:r>
              <a:rPr lang="hr-HR" sz="2800" dirty="0"/>
              <a:t>/ili recenzije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Prevođenje sadržaja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Upravljanje upitima i često postavljanim pitanjima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Generiranje ideja za sadržaj i pisanje članaka za web stranicu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Izrada web stranice na temelju koje AI preporučuje gostu Vaš smještajni objekt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Predikcija prodaje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Kreiranje posebnih paketa i akcija za popunjavanje slobodnih termina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hr-HR" sz="2800" dirty="0"/>
          </a:p>
          <a:p>
            <a:endParaRPr lang="hr-HR" sz="2800" dirty="0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25A6249C-6813-7ACE-6645-28ADB77A1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95406" cy="8229600"/>
          </a:xfrm>
          <a:prstGeom prst="rect">
            <a:avLst/>
          </a:prstGeom>
        </p:spPr>
      </p:pic>
      <p:pic>
        <p:nvPicPr>
          <p:cNvPr id="5" name="Picture 4" descr="A blue and yellow logo&#10;&#10;AI-generated content may be incorrect.">
            <a:extLst>
              <a:ext uri="{FF2B5EF4-FFF2-40B4-BE49-F238E27FC236}">
                <a16:creationId xmlns:a16="http://schemas.microsoft.com/office/drawing/2014/main" id="{6DE4BC6E-20F4-9D15-0491-AF395E780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290" y="7475050"/>
            <a:ext cx="2419109" cy="7545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7803" y="934403"/>
            <a:ext cx="7641193" cy="1408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Odgovori</a:t>
            </a:r>
            <a:r>
              <a:rPr lang="en-US" sz="440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na upite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237803" y="2134077"/>
            <a:ext cx="7641193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Ručno</a:t>
            </a: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, ali brzo (copy-paste metoda):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6237803" y="3250168"/>
            <a:ext cx="160973" cy="824270"/>
          </a:xfrm>
          <a:prstGeom prst="roundRect">
            <a:avLst>
              <a:gd name="adj" fmla="val 5601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6" name="Text 3"/>
          <p:cNvSpPr/>
          <p:nvPr/>
        </p:nvSpPr>
        <p:spPr>
          <a:xfrm>
            <a:off x="6720721" y="3250168"/>
            <a:ext cx="2817852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Korak 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720721" y="3731062"/>
            <a:ext cx="7158276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Kopirate upit gosta (npr. s Booking.coma, e-maila ili WhatsAppa)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6559748" y="4289107"/>
            <a:ext cx="160973" cy="1463041"/>
          </a:xfrm>
          <a:prstGeom prst="roundRect">
            <a:avLst>
              <a:gd name="adj" fmla="val 5601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9" name="Text 6"/>
          <p:cNvSpPr/>
          <p:nvPr/>
        </p:nvSpPr>
        <p:spPr>
          <a:xfrm>
            <a:off x="7042666" y="4289108"/>
            <a:ext cx="2817852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Korak 2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7042666" y="4770001"/>
            <a:ext cx="6836331" cy="6867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Zalijepite ga u ChatGPT i dodate uputu, npr.: "Napiši profesionalan i srdačan odgovor gostu, koji pita ima li apartman privatni parking."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6880791" y="6067603"/>
            <a:ext cx="160973" cy="824270"/>
          </a:xfrm>
          <a:prstGeom prst="roundRect">
            <a:avLst>
              <a:gd name="adj" fmla="val 5601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2" name="Text 9"/>
          <p:cNvSpPr/>
          <p:nvPr/>
        </p:nvSpPr>
        <p:spPr>
          <a:xfrm>
            <a:off x="7364730" y="5980208"/>
            <a:ext cx="2817852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Korak 3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7364730" y="6470420"/>
            <a:ext cx="6514267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ChatGPT generira odgovor, koji možeš zalijepiti natrag gostu.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6237803" y="6951821"/>
            <a:ext cx="7641193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650" dirty="0"/>
          </a:p>
        </p:txBody>
      </p:sp>
      <p:pic>
        <p:nvPicPr>
          <p:cNvPr id="15" name="Picture 14" descr="A blue and yellow logo&#10;&#10;AI-generated content may be incorrect.">
            <a:extLst>
              <a:ext uri="{FF2B5EF4-FFF2-40B4-BE49-F238E27FC236}">
                <a16:creationId xmlns:a16="http://schemas.microsoft.com/office/drawing/2014/main" id="{BFE4EC55-1097-ED77-75F0-E0E1DAFBA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290" y="7475050"/>
            <a:ext cx="2419109" cy="754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2361" y="622578"/>
            <a:ext cx="8062674" cy="742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Automatski odgovori na upite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2361" y="1818323"/>
            <a:ext cx="13045678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8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Automatski chatbot na web stranici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882968" y="4102298"/>
            <a:ext cx="3696414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Posjetitelj postavlja pitanje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792361" y="4609505"/>
            <a:ext cx="3787021" cy="724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2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Posjetitelj postavlja pitanje (npr. "Imate li dječji krevetić?")</a:t>
            </a:r>
            <a:endParaRPr lang="en-US" sz="22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177" y="2435304"/>
            <a:ext cx="4565928" cy="4565928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470" y="4231660"/>
            <a:ext cx="338733" cy="42338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37671" y="2785348"/>
            <a:ext cx="2999184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Chatbot obrađuje upit</a:t>
            </a:r>
            <a:endParaRPr lang="en-US" sz="2400" dirty="0"/>
          </a:p>
        </p:txBody>
      </p:sp>
      <p:sp>
        <p:nvSpPr>
          <p:cNvPr id="9" name="Text 5"/>
          <p:cNvSpPr/>
          <p:nvPr/>
        </p:nvSpPr>
        <p:spPr>
          <a:xfrm>
            <a:off x="9937671" y="3292554"/>
            <a:ext cx="3900368" cy="724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Chatbot (na bazi ChatGPT-a) procesira pitanje</a:t>
            </a:r>
            <a:endParaRPr lang="en-US" sz="22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177" y="2435304"/>
            <a:ext cx="4565928" cy="4565928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843" y="3280470"/>
            <a:ext cx="338733" cy="42338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937671" y="5056942"/>
            <a:ext cx="2971562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Automatski odgovor</a:t>
            </a:r>
            <a:endParaRPr lang="en-US" sz="2400" dirty="0"/>
          </a:p>
        </p:txBody>
      </p:sp>
      <p:sp>
        <p:nvSpPr>
          <p:cNvPr id="13" name="Text 7"/>
          <p:cNvSpPr/>
          <p:nvPr/>
        </p:nvSpPr>
        <p:spPr>
          <a:xfrm>
            <a:off x="9937671" y="5564148"/>
            <a:ext cx="3900368" cy="1086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Odgovara automatski, </a:t>
            </a:r>
            <a:r>
              <a:rPr lang="en-US" sz="22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uz</a:t>
            </a:r>
            <a:r>
              <a:rPr lang="en-US" sz="22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hr-HR" sz="22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vaše</a:t>
            </a:r>
            <a:r>
              <a:rPr lang="en-US" sz="22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zadane informacije (FAQ, opisi, pravila)</a:t>
            </a:r>
            <a:endParaRPr lang="en-US" sz="22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177" y="2435304"/>
            <a:ext cx="4565928" cy="4565928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4950" y="6007239"/>
            <a:ext cx="338733" cy="423386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792361" y="7255907"/>
            <a:ext cx="13045678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7" name="Picture 16" descr="A blue and yellow logo&#10;&#10;AI-generated content may be incorrect.">
            <a:extLst>
              <a:ext uri="{FF2B5EF4-FFF2-40B4-BE49-F238E27FC236}">
                <a16:creationId xmlns:a16="http://schemas.microsoft.com/office/drawing/2014/main" id="{D08548A9-1C55-49A8-D223-249AE7E321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11290" y="7475050"/>
            <a:ext cx="2419109" cy="75454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8338" y="992326"/>
            <a:ext cx="11697295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Zaključak – Budućnost turizma i edukacije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1225510" y="2870359"/>
            <a:ext cx="346698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6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Sadašnjost, ne budućnost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793790" y="3378518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AI alati poput ChatGPT-a više nisu budućnost – oni su sadašnjost</a:t>
            </a:r>
            <a:endParaRPr lang="en-US" sz="2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874" y="3562350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64306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6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Ušteda vremena</a:t>
            </a:r>
            <a:endParaRPr lang="en-US" sz="2600" dirty="0"/>
          </a:p>
        </p:txBody>
      </p:sp>
      <p:sp>
        <p:nvSpPr>
          <p:cNvPr id="8" name="Text 4"/>
          <p:cNvSpPr/>
          <p:nvPr/>
        </p:nvSpPr>
        <p:spPr>
          <a:xfrm>
            <a:off x="9937790" y="3151227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Mogu pomoći uštedjeti vrijeme</a:t>
            </a:r>
            <a:endParaRPr lang="en-US" sz="2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169" y="2981920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427815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6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Bolja komunikacija</a:t>
            </a:r>
            <a:endParaRPr lang="en-US" sz="2600" dirty="0"/>
          </a:p>
        </p:txBody>
      </p:sp>
      <p:sp>
        <p:nvSpPr>
          <p:cNvPr id="12" name="Text 6"/>
          <p:cNvSpPr/>
          <p:nvPr/>
        </p:nvSpPr>
        <p:spPr>
          <a:xfrm>
            <a:off x="10051256" y="4786313"/>
            <a:ext cx="37853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Unaprijediti komunikaciju</a:t>
            </a:r>
            <a:endParaRPr lang="en-US" sz="2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3117" y="4501515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937790" y="591323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6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Kvaliteta usluge</a:t>
            </a:r>
            <a:endParaRPr lang="en-US" sz="2600" dirty="0"/>
          </a:p>
        </p:txBody>
      </p:sp>
      <p:sp>
        <p:nvSpPr>
          <p:cNvPr id="16" name="Text 8"/>
          <p:cNvSpPr/>
          <p:nvPr/>
        </p:nvSpPr>
        <p:spPr>
          <a:xfrm>
            <a:off x="9937790" y="642139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Podići kvalitetu usluge</a:t>
            </a:r>
            <a:endParaRPr lang="en-US" sz="24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9169" y="6021110"/>
            <a:ext cx="339328" cy="424220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715453" y="532292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6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Edukacija je ključ</a:t>
            </a:r>
            <a:endParaRPr lang="en-US" sz="2600" dirty="0"/>
          </a:p>
        </p:txBody>
      </p:sp>
      <p:sp>
        <p:nvSpPr>
          <p:cNvPr id="20" name="Text 10"/>
          <p:cNvSpPr/>
          <p:nvPr/>
        </p:nvSpPr>
        <p:spPr>
          <a:xfrm>
            <a:off x="793790" y="5831086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Ključ je znati kako ih koristiti – zato smo danas ovdje!</a:t>
            </a:r>
            <a:endParaRPr lang="en-US" sz="240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2874" y="5440680"/>
            <a:ext cx="339328" cy="424220"/>
          </a:xfrm>
          <a:prstGeom prst="rect">
            <a:avLst/>
          </a:prstGeom>
        </p:spPr>
      </p:pic>
      <p:pic>
        <p:nvPicPr>
          <p:cNvPr id="23" name="Picture 22" descr="A blue and yellow logo&#10;&#10;AI-generated content may be incorrect.">
            <a:extLst>
              <a:ext uri="{FF2B5EF4-FFF2-40B4-BE49-F238E27FC236}">
                <a16:creationId xmlns:a16="http://schemas.microsoft.com/office/drawing/2014/main" id="{80D1030C-4CE3-DEC2-1D39-DD0338E62B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11290" y="7475050"/>
            <a:ext cx="2419109" cy="75454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91099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540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ZADATAK</a:t>
            </a:r>
            <a:endParaRPr lang="en-US" sz="5400" dirty="0"/>
          </a:p>
        </p:txBody>
      </p:sp>
      <p:sp>
        <p:nvSpPr>
          <p:cNvPr id="4" name="Text 1"/>
          <p:cNvSpPr/>
          <p:nvPr/>
        </p:nvSpPr>
        <p:spPr>
          <a:xfrm>
            <a:off x="5807676" y="2223156"/>
            <a:ext cx="8476735" cy="470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U ChatGPT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upišite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sljedeći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prompt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proučite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odgovor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koji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dobijete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:</a:t>
            </a:r>
            <a:endParaRPr lang="hr-HR" sz="2400" dirty="0">
              <a:solidFill>
                <a:srgbClr val="272525"/>
              </a:solidFill>
              <a:ea typeface="Inter" pitchFamily="34" charset="-122"/>
              <a:cs typeface="Inter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rgbClr val="272525"/>
              </a:solidFill>
              <a:ea typeface="Inter" pitchFamily="34" charset="-122"/>
              <a:cs typeface="Inter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"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Zamisli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da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si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moj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virtualni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poslovni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asistent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. </a:t>
            </a:r>
            <a:r>
              <a:rPr lang="hr-HR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Bavim se iznajmljivanjem kuće za odmor/apartmana/sobe u Puli. 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Reci mi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konkretno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kako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mi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možeš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pomoći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u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svakodnevnom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radu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automatizaciji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kreiranju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sadržaja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komunikaciji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s </a:t>
            </a:r>
            <a:r>
              <a:rPr lang="hr-HR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korisnicima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uštedi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vremena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.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Napiši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mi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odgovor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kroz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više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odgovora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predloži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druge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specijalizirane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AI alate za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korištenje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"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6280190" y="496597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pic>
        <p:nvPicPr>
          <p:cNvPr id="6" name="Picture 5" descr="A blue and yellow logo&#10;&#10;AI-generated content may be incorrect.">
            <a:extLst>
              <a:ext uri="{FF2B5EF4-FFF2-40B4-BE49-F238E27FC236}">
                <a16:creationId xmlns:a16="http://schemas.microsoft.com/office/drawing/2014/main" id="{0913E355-406D-D95C-B038-5D2941548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290" y="7475050"/>
            <a:ext cx="2419109" cy="7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70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30078"/>
            <a:ext cx="7556421" cy="1953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Etika i odgovornost u korištenju umjetne inteligencije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280190" y="328041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hr-HR" sz="2400"/>
          </a:p>
        </p:txBody>
      </p:sp>
      <p:sp>
        <p:nvSpPr>
          <p:cNvPr id="5" name="Text 2"/>
          <p:cNvSpPr/>
          <p:nvPr/>
        </p:nvSpPr>
        <p:spPr>
          <a:xfrm>
            <a:off x="6925032" y="3348633"/>
            <a:ext cx="6431161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Etika i odgovornost u korištenju umjetne inteligencije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925032" y="3793331"/>
            <a:ext cx="69115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Razumijevanje etičkih načela i odgovornog pristupa pri korištenju AI alata u poslovnom okruženju.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6280190" y="482524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hr-HR" sz="2400"/>
          </a:p>
        </p:txBody>
      </p:sp>
      <p:sp>
        <p:nvSpPr>
          <p:cNvPr id="8" name="Text 5"/>
          <p:cNvSpPr/>
          <p:nvPr/>
        </p:nvSpPr>
        <p:spPr>
          <a:xfrm>
            <a:off x="6925032" y="4893469"/>
            <a:ext cx="403502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Što se (ne) smije unositi u AI alate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6925032" y="5338167"/>
            <a:ext cx="69115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Jasne smjernice o tome koje informacije je dopušteno, a koje nije dopušteno unositi u AI alate.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6280190" y="6370082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hr-HR" sz="2400"/>
          </a:p>
        </p:txBody>
      </p:sp>
      <p:sp>
        <p:nvSpPr>
          <p:cNvPr id="11" name="Text 8"/>
          <p:cNvSpPr/>
          <p:nvPr/>
        </p:nvSpPr>
        <p:spPr>
          <a:xfrm>
            <a:off x="6925032" y="6438305"/>
            <a:ext cx="4568904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Interna pravila korištenja AI-a u tvrtki</a:t>
            </a:r>
            <a:endParaRPr lang="en-US" sz="2800" dirty="0"/>
          </a:p>
        </p:txBody>
      </p:sp>
      <p:sp>
        <p:nvSpPr>
          <p:cNvPr id="12" name="Text 9"/>
          <p:cNvSpPr/>
          <p:nvPr/>
        </p:nvSpPr>
        <p:spPr>
          <a:xfrm>
            <a:off x="6925032" y="6883003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Definiranje internih pravila i politika za korištenje AI alata unutar tvrtke.</a:t>
            </a:r>
            <a:endParaRPr lang="en-US" dirty="0"/>
          </a:p>
        </p:txBody>
      </p:sp>
      <p:pic>
        <p:nvPicPr>
          <p:cNvPr id="13" name="Picture 12" descr="A blue and yellow logo&#10;&#10;AI-generated content may be incorrect.">
            <a:extLst>
              <a:ext uri="{FF2B5EF4-FFF2-40B4-BE49-F238E27FC236}">
                <a16:creationId xmlns:a16="http://schemas.microsoft.com/office/drawing/2014/main" id="{F831E4A0-B4AD-8B80-D9B0-925B3A05C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290" y="7475050"/>
            <a:ext cx="2419109" cy="7545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3780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Što je ChatGPT?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2854404"/>
            <a:ext cx="6244709" cy="3917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ChatGPT je revolucionarni model umjetne inteligencije razvijen od strane OpenAI, dizajniran da razumije i generira prirodni jezik na način koji oponaša ljudsku komunikaciju. Koristeći napredne algoritme dubokog učenja, ChatGPT može voditi razgovore, odgovarati na pitanja, i pružati informacije na raznolik i adaptivan način.</a:t>
            </a:r>
            <a:endParaRPr lang="en-US" sz="28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905482"/>
            <a:ext cx="6244709" cy="3503057"/>
          </a:xfrm>
          <a:prstGeom prst="rect">
            <a:avLst/>
          </a:prstGeom>
        </p:spPr>
      </p:pic>
      <p:pic>
        <p:nvPicPr>
          <p:cNvPr id="5" name="Picture 4" descr="A blue and yellow logo&#10;&#10;AI-generated content may be incorrect.">
            <a:extLst>
              <a:ext uri="{FF2B5EF4-FFF2-40B4-BE49-F238E27FC236}">
                <a16:creationId xmlns:a16="http://schemas.microsoft.com/office/drawing/2014/main" id="{9CF367C6-D485-9D1E-C9BE-1AB369813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290" y="7475050"/>
            <a:ext cx="2419109" cy="75454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13673"/>
            <a:ext cx="7556421" cy="2232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Je li ChatGPT siguran za </a:t>
            </a:r>
            <a:r>
              <a:rPr lang="en-US" sz="465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korištenje</a:t>
            </a: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s</a:t>
            </a:r>
            <a:r>
              <a:rPr lang="hr-HR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tuđim</a:t>
            </a: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65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osobnim</a:t>
            </a: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65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podacima</a:t>
            </a: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?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364176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5" name="Text 2"/>
          <p:cNvSpPr/>
          <p:nvPr/>
        </p:nvSpPr>
        <p:spPr>
          <a:xfrm>
            <a:off x="6458903" y="3718203"/>
            <a:ext cx="1528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7017306" y="3641765"/>
            <a:ext cx="681930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Ne, u osnovnoj verziji ChatGPT-a ne </a:t>
            </a:r>
            <a:r>
              <a:rPr lang="en-US" sz="2500" b="1" dirty="0" err="1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smiješ</a:t>
            </a:r>
            <a:r>
              <a:rPr lang="en-US" sz="25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2500" b="1" dirty="0" err="1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unositi</a:t>
            </a:r>
            <a:r>
              <a:rPr lang="hr-HR" sz="25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 tuđe</a:t>
            </a:r>
            <a:r>
              <a:rPr lang="en-US" sz="25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2500" b="1" dirty="0" err="1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osobne</a:t>
            </a:r>
            <a:r>
              <a:rPr lang="en-US" sz="25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2500" b="1" dirty="0" err="1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podatke</a:t>
            </a:r>
            <a:r>
              <a:rPr lang="en-US" sz="25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.</a:t>
            </a:r>
            <a:endParaRPr lang="en-US" sz="2500" dirty="0"/>
          </a:p>
        </p:txBody>
      </p:sp>
      <p:sp>
        <p:nvSpPr>
          <p:cNvPr id="8" name="Text 4"/>
          <p:cNvSpPr/>
          <p:nvPr/>
        </p:nvSpPr>
        <p:spPr>
          <a:xfrm>
            <a:off x="6280190" y="479518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Razlog:</a:t>
            </a:r>
            <a:endParaRPr lang="en-US" sz="2500" dirty="0"/>
          </a:p>
        </p:txBody>
      </p:sp>
      <p:sp>
        <p:nvSpPr>
          <p:cNvPr id="9" name="Text 5"/>
          <p:cNvSpPr/>
          <p:nvPr/>
        </p:nvSpPr>
        <p:spPr>
          <a:xfrm>
            <a:off x="6280190" y="5576532"/>
            <a:ext cx="7556421" cy="18393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OpenAI jasno navodi da ChatGPT ne čuva povijest razgovora, ali podaci uneseni tijekom sesije mogu se koristiti za poboljšanje modela (osim u verzijama s posebnim privatnim postavkama, poput ChatGPT Enterprise ili API-ja s isključenim logiranjem).</a:t>
            </a:r>
            <a:endParaRPr lang="en-US" sz="2400" dirty="0"/>
          </a:p>
        </p:txBody>
      </p:sp>
      <p:pic>
        <p:nvPicPr>
          <p:cNvPr id="7" name="Picture 6" descr="A blue and yellow logo&#10;&#10;AI-generated content may be incorrect.">
            <a:extLst>
              <a:ext uri="{FF2B5EF4-FFF2-40B4-BE49-F238E27FC236}">
                <a16:creationId xmlns:a16="http://schemas.microsoft.com/office/drawing/2014/main" id="{7F874F08-018A-91A9-438D-E0FF5525A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290" y="7475050"/>
            <a:ext cx="2419109" cy="7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56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6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471" y="595551"/>
            <a:ext cx="7627858" cy="2131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Je li ChatGPT siguran za korištenje s </a:t>
            </a:r>
            <a:r>
              <a:rPr lang="hr-HR" sz="44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tuđim </a:t>
            </a:r>
            <a:r>
              <a:rPr lang="en-US" sz="445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osobnim</a:t>
            </a:r>
            <a:r>
              <a:rPr lang="en-US" sz="44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45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podacima</a:t>
            </a:r>
            <a:r>
              <a:rPr lang="en-US" sz="44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44471" y="3295650"/>
            <a:ext cx="487323" cy="487323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5" name="Text 2"/>
          <p:cNvSpPr/>
          <p:nvPr/>
        </p:nvSpPr>
        <p:spPr>
          <a:xfrm>
            <a:off x="6415088" y="3368754"/>
            <a:ext cx="14597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6948368" y="3295650"/>
            <a:ext cx="4590217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Postoji mogućnost povrede GDPR-a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6948368" y="3780949"/>
            <a:ext cx="6923961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Unos osobnih podataka bez privole može biti nezakonit.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6244471" y="4587597"/>
            <a:ext cx="487323" cy="487323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9" name="Text 6"/>
          <p:cNvSpPr/>
          <p:nvPr/>
        </p:nvSpPr>
        <p:spPr>
          <a:xfrm>
            <a:off x="6391394" y="4660702"/>
            <a:ext cx="193358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6948368" y="4587597"/>
            <a:ext cx="3173730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Anonimizacija podataka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6948368" y="5072896"/>
            <a:ext cx="6923961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Ako ChatGPT treba obraditi upit, koristite generičke podatke umjesto stvarnih imena.</a:t>
            </a:r>
            <a:endParaRPr lang="en-US" sz="2400" dirty="0"/>
          </a:p>
        </p:txBody>
      </p:sp>
      <p:sp>
        <p:nvSpPr>
          <p:cNvPr id="12" name="Shape 9"/>
          <p:cNvSpPr/>
          <p:nvPr/>
        </p:nvSpPr>
        <p:spPr>
          <a:xfrm>
            <a:off x="6244471" y="6009442"/>
            <a:ext cx="7627858" cy="1626632"/>
          </a:xfrm>
          <a:prstGeom prst="roundRect">
            <a:avLst>
              <a:gd name="adj" fmla="val 559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sp>
        <p:nvSpPr>
          <p:cNvPr id="13" name="Text 10"/>
          <p:cNvSpPr/>
          <p:nvPr/>
        </p:nvSpPr>
        <p:spPr>
          <a:xfrm>
            <a:off x="6468666" y="6233636"/>
            <a:ext cx="2842855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ZAKLJUČAK: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6468666" y="6718935"/>
            <a:ext cx="7179469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2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Ne smiju se unositi </a:t>
            </a:r>
            <a:r>
              <a:rPr lang="en-US" sz="22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imena</a:t>
            </a:r>
            <a:r>
              <a:rPr lang="en-US" sz="22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hr-HR" sz="22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drugih ljudi</a:t>
            </a:r>
            <a:r>
              <a:rPr lang="en-US" sz="22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, OIB-ovi, </a:t>
            </a:r>
            <a:r>
              <a:rPr lang="en-US" sz="22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adrese</a:t>
            </a:r>
            <a:r>
              <a:rPr lang="en-US" sz="22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e-</a:t>
            </a:r>
            <a:r>
              <a:rPr lang="en-US" sz="22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pošte</a:t>
            </a:r>
            <a:r>
              <a:rPr lang="hr-HR" sz="22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ili</a:t>
            </a:r>
            <a:r>
              <a:rPr lang="en-US" sz="22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bilo koji drugi osobni podaci.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07296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B6732-5ACE-37D4-097F-0C6BA8A6D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A36DD00-9278-9100-76DE-F0AB63731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422" y="1985555"/>
            <a:ext cx="4515556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23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47375" y="1090734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Pitanja i diskusija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311872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311872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311872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3118723"/>
            <a:ext cx="3120866" cy="3120866"/>
          </a:xfrm>
          <a:prstGeom prst="rect">
            <a:avLst/>
          </a:prstGeom>
        </p:spPr>
      </p:pic>
      <p:pic>
        <p:nvPicPr>
          <p:cNvPr id="7" name="Picture 6" descr="A blue and yellow logo&#10;&#10;AI-generated content may be incorrect.">
            <a:extLst>
              <a:ext uri="{FF2B5EF4-FFF2-40B4-BE49-F238E27FC236}">
                <a16:creationId xmlns:a16="http://schemas.microsoft.com/office/drawing/2014/main" id="{A123FCBB-26F9-8708-2E95-B6B5DF8A42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1290" y="7475050"/>
            <a:ext cx="2419109" cy="75454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809631" y="3211872"/>
            <a:ext cx="5505569" cy="688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600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Hvala na pažnji!</a:t>
            </a:r>
            <a:endParaRPr lang="en-US" sz="6000" dirty="0"/>
          </a:p>
        </p:txBody>
      </p:sp>
      <p:sp>
        <p:nvSpPr>
          <p:cNvPr id="11" name="Text 8"/>
          <p:cNvSpPr/>
          <p:nvPr/>
        </p:nvSpPr>
        <p:spPr>
          <a:xfrm>
            <a:off x="734020" y="6744772"/>
            <a:ext cx="7675959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Za više informacija i edukacija: </a:t>
            </a:r>
            <a:r>
              <a:rPr lang="en-US" sz="2000" u="sng" dirty="0">
                <a:solidFill>
                  <a:srgbClr val="007EBD"/>
                </a:solidFill>
                <a:ea typeface="Inter" pitchFamily="34" charset="-122"/>
                <a:cs typeface="Inter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www.optimusconsulting.eu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734020" y="7316272"/>
            <a:ext cx="7675959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000000"/>
                </a:solidFill>
                <a:ea typeface="Inter" pitchFamily="34" charset="-122"/>
                <a:cs typeface="Inter" pitchFamily="34" charset="-120"/>
              </a:rPr>
              <a:t>📩</a:t>
            </a:r>
            <a:r>
              <a:rPr lang="en-US" sz="20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optimus@optimusconsulting.eu</a:t>
            </a:r>
            <a:endParaRPr lang="en-US" sz="2000" dirty="0"/>
          </a:p>
        </p:txBody>
      </p:sp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47551028-3018-F719-0D99-61E2504D6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8205" y="0"/>
            <a:ext cx="5202195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2361" y="623292"/>
            <a:ext cx="5943124" cy="742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Što je ChatGPT?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2361" y="1960483"/>
            <a:ext cx="509349" cy="509349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40" y="1992332"/>
            <a:ext cx="356592" cy="44565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28048" y="1960483"/>
            <a:ext cx="2971562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Napredni chatbot</a:t>
            </a:r>
            <a:endParaRPr lang="en-US" sz="2300" dirty="0"/>
          </a:p>
        </p:txBody>
      </p:sp>
      <p:sp>
        <p:nvSpPr>
          <p:cNvPr id="7" name="Text 3"/>
          <p:cNvSpPr/>
          <p:nvPr/>
        </p:nvSpPr>
        <p:spPr>
          <a:xfrm>
            <a:off x="1528048" y="2467689"/>
            <a:ext cx="6823591" cy="724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ChatGPT je napredni chatbot, koji koristi umjetnu inteligenciju za generiranje teksta</a:t>
            </a:r>
            <a:endParaRPr lang="en-US" sz="2000" dirty="0"/>
          </a:p>
        </p:txBody>
      </p:sp>
      <p:sp>
        <p:nvSpPr>
          <p:cNvPr id="8" name="Shape 4"/>
          <p:cNvSpPr/>
          <p:nvPr/>
        </p:nvSpPr>
        <p:spPr>
          <a:xfrm>
            <a:off x="792361" y="3673316"/>
            <a:ext cx="509349" cy="509349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40" y="3705165"/>
            <a:ext cx="356592" cy="44565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28048" y="3673316"/>
            <a:ext cx="2971562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Višenamjenski alat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1528048" y="4180523"/>
            <a:ext cx="6823591" cy="724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Može pisati, prevoditi, odgovarati na pitanja, pomagati u učenju, poslovanju i još mnogo toga</a:t>
            </a:r>
            <a:endParaRPr lang="en-US" sz="2000" dirty="0"/>
          </a:p>
        </p:txBody>
      </p:sp>
      <p:sp>
        <p:nvSpPr>
          <p:cNvPr id="12" name="Shape 7"/>
          <p:cNvSpPr/>
          <p:nvPr/>
        </p:nvSpPr>
        <p:spPr>
          <a:xfrm>
            <a:off x="792361" y="5386149"/>
            <a:ext cx="509349" cy="509349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740" y="5417999"/>
            <a:ext cx="356592" cy="44565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28048" y="5386149"/>
            <a:ext cx="3601641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Razvijen od strane OpenAI</a:t>
            </a:r>
            <a:endParaRPr lang="en-US" sz="2300" dirty="0"/>
          </a:p>
        </p:txBody>
      </p:sp>
      <p:sp>
        <p:nvSpPr>
          <p:cNvPr id="15" name="Text 9"/>
          <p:cNvSpPr/>
          <p:nvPr/>
        </p:nvSpPr>
        <p:spPr>
          <a:xfrm>
            <a:off x="1528048" y="5893356"/>
            <a:ext cx="6823591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Razvijen od strane OpenAI</a:t>
            </a:r>
            <a:endParaRPr lang="en-US" sz="2000" dirty="0"/>
          </a:p>
        </p:txBody>
      </p:sp>
      <p:sp>
        <p:nvSpPr>
          <p:cNvPr id="16" name="Shape 10"/>
          <p:cNvSpPr/>
          <p:nvPr/>
        </p:nvSpPr>
        <p:spPr>
          <a:xfrm>
            <a:off x="792361" y="6736675"/>
            <a:ext cx="509349" cy="509349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740" y="6768525"/>
            <a:ext cx="356592" cy="44565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528048" y="6736675"/>
            <a:ext cx="2971562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ea typeface="Petrona Bold" pitchFamily="34" charset="-122"/>
                <a:cs typeface="Petrona Bold" pitchFamily="34" charset="-120"/>
              </a:rPr>
              <a:t>Dostupnost</a:t>
            </a:r>
            <a:endParaRPr lang="en-US" sz="2300" dirty="0"/>
          </a:p>
        </p:txBody>
      </p:sp>
      <p:sp>
        <p:nvSpPr>
          <p:cNvPr id="19" name="Text 12"/>
          <p:cNvSpPr/>
          <p:nvPr/>
        </p:nvSpPr>
        <p:spPr>
          <a:xfrm>
            <a:off x="1528048" y="7243882"/>
            <a:ext cx="6823591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Dostupan preko weba (chat.openai.com) i mobilne aplikacije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34FBA-7751-2453-60F9-0AAD8FEA9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B1B6E3CE-E44F-2E29-8B74-D6592D885541}"/>
              </a:ext>
            </a:extLst>
          </p:cNvPr>
          <p:cNvSpPr/>
          <p:nvPr/>
        </p:nvSpPr>
        <p:spPr>
          <a:xfrm>
            <a:off x="0" y="241191"/>
            <a:ext cx="14630400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440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Razlike</a:t>
            </a:r>
            <a:r>
              <a:rPr lang="en-US" sz="440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između</a:t>
            </a:r>
            <a:r>
              <a:rPr lang="en-US" sz="440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besplatnog</a:t>
            </a:r>
            <a:r>
              <a:rPr lang="en-US" sz="440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i</a:t>
            </a:r>
            <a:r>
              <a:rPr lang="en-US" sz="440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plaćenog</a:t>
            </a:r>
            <a:r>
              <a:rPr lang="en-US" sz="440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korisničkog</a:t>
            </a:r>
            <a:r>
              <a:rPr lang="en-US" sz="440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računa</a:t>
            </a:r>
            <a:endParaRPr lang="en-US" sz="4400" dirty="0"/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5D9705E-049B-18BD-EF65-1E0DF026A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985451"/>
            <a:ext cx="10210801" cy="7244149"/>
          </a:xfrm>
          <a:prstGeom prst="rect">
            <a:avLst/>
          </a:prstGeom>
        </p:spPr>
      </p:pic>
      <p:pic>
        <p:nvPicPr>
          <p:cNvPr id="10" name="Picture 9" descr="A blue and yellow logo&#10;&#10;AI-generated content may be incorrect.">
            <a:extLst>
              <a:ext uri="{FF2B5EF4-FFF2-40B4-BE49-F238E27FC236}">
                <a16:creationId xmlns:a16="http://schemas.microsoft.com/office/drawing/2014/main" id="{6084114C-F19C-DE0B-9934-CD97AADE4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290" y="7475050"/>
            <a:ext cx="2419109" cy="7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67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09697"/>
            <a:ext cx="6525220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Osnove dobrog prompta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247971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000000"/>
                </a:solidFill>
                <a:ea typeface="Inter" pitchFamily="34" charset="-122"/>
                <a:cs typeface="Inter" pitchFamily="34" charset="-120"/>
              </a:rPr>
              <a:t>✔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Jasnoća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93790" y="309776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000000"/>
                </a:solidFill>
                <a:ea typeface="Inter" pitchFamily="34" charset="-122"/>
                <a:cs typeface="Inter" pitchFamily="34" charset="-120"/>
              </a:rPr>
              <a:t>✔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Kontekst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793790" y="371582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000000"/>
                </a:solidFill>
                <a:ea typeface="Inter" pitchFamily="34" charset="-122"/>
                <a:cs typeface="Inter" pitchFamily="34" charset="-120"/>
              </a:rPr>
              <a:t>✔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Konkretna radnja koju želiš od AI-a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93790" y="433387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000000"/>
                </a:solidFill>
                <a:ea typeface="Inter" pitchFamily="34" charset="-122"/>
                <a:cs typeface="Inter" pitchFamily="34" charset="-120"/>
              </a:rPr>
              <a:t>✔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Dodatni zahtjevi: ton, duljina, format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793790" y="495192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000000"/>
                </a:solidFill>
                <a:ea typeface="Inter" pitchFamily="34" charset="-122"/>
                <a:cs typeface="Inter" pitchFamily="34" charset="-120"/>
              </a:rPr>
              <a:t>📌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Primjer 1 – LOŠ prompt: „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Napiši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odgovor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gostu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"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793790" y="556998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000000"/>
                </a:solidFill>
                <a:ea typeface="Inter" pitchFamily="34" charset="-122"/>
                <a:cs typeface="Inter" pitchFamily="34" charset="-120"/>
              </a:rPr>
              <a:t>📌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Primjer 2 – DOBAR prompt: „</a:t>
            </a:r>
            <a:r>
              <a:rPr lang="en-US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Napiši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hr-HR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ljubazan i profesionalan odgovoru gostu da je </a:t>
            </a:r>
            <a:r>
              <a:rPr lang="hr-HR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check</a:t>
            </a:r>
            <a:r>
              <a:rPr lang="hr-HR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hr-HR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in</a:t>
            </a:r>
            <a:r>
              <a:rPr lang="hr-HR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u 16 sati te da ne možemo garantirati da će apartman biti dostupan za raniji </a:t>
            </a:r>
            <a:r>
              <a:rPr lang="hr-HR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check</a:t>
            </a:r>
            <a:r>
              <a:rPr lang="hr-HR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hr-HR" sz="2400" dirty="0" err="1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in</a:t>
            </a:r>
            <a:r>
              <a:rPr lang="en-US" sz="2400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"</a:t>
            </a:r>
            <a:endParaRPr lang="en-US" sz="2400" dirty="0"/>
          </a:p>
        </p:txBody>
      </p:sp>
      <p:sp>
        <p:nvSpPr>
          <p:cNvPr id="9" name="Shape 7"/>
          <p:cNvSpPr/>
          <p:nvPr/>
        </p:nvSpPr>
        <p:spPr>
          <a:xfrm>
            <a:off x="793790" y="6567845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hr-HR"/>
          </a:p>
        </p:txBody>
      </p:sp>
      <p:pic>
        <p:nvPicPr>
          <p:cNvPr id="10" name="Picture 9" descr="A blue and yellow logo&#10;&#10;AI-generated content may be incorrect.">
            <a:extLst>
              <a:ext uri="{FF2B5EF4-FFF2-40B4-BE49-F238E27FC236}">
                <a16:creationId xmlns:a16="http://schemas.microsoft.com/office/drawing/2014/main" id="{4232D22D-2B3F-04CE-2032-CDD2229BA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290" y="7475050"/>
            <a:ext cx="2419109" cy="7545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010370" y="354948"/>
            <a:ext cx="10609660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Kako postaviti pitanje ChatGPT-u?</a:t>
            </a:r>
            <a:endParaRPr lang="en-US" sz="4650" dirty="0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39C9CAAB-B7CD-756F-A00D-EB3977F415D8}"/>
              </a:ext>
            </a:extLst>
          </p:cNvPr>
          <p:cNvSpPr txBox="1"/>
          <p:nvPr/>
        </p:nvSpPr>
        <p:spPr>
          <a:xfrm>
            <a:off x="561703" y="1183123"/>
            <a:ext cx="13506994" cy="895629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b="1" dirty="0"/>
              <a:t>PROMPT:</a:t>
            </a:r>
            <a:endParaRPr lang="en-US" dirty="0"/>
          </a:p>
          <a:p>
            <a:r>
              <a:rPr lang="en-US" dirty="0"/>
              <a:t>Ti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profesionalni</a:t>
            </a:r>
            <a:r>
              <a:rPr lang="en-US" dirty="0"/>
              <a:t> </a:t>
            </a:r>
            <a:r>
              <a:rPr lang="en-US" dirty="0" err="1"/>
              <a:t>domaćin</a:t>
            </a:r>
            <a:r>
              <a:rPr lang="en-US" dirty="0"/>
              <a:t> </a:t>
            </a:r>
            <a:r>
              <a:rPr lang="en-US" dirty="0" err="1"/>
              <a:t>apartmana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stručnjak</a:t>
            </a:r>
            <a:r>
              <a:rPr lang="en-US" dirty="0"/>
              <a:t> za </a:t>
            </a:r>
            <a:r>
              <a:rPr lang="en-US" dirty="0" err="1"/>
              <a:t>korisničko</a:t>
            </a:r>
            <a:r>
              <a:rPr lang="en-US" dirty="0"/>
              <a:t> </a:t>
            </a:r>
            <a:r>
              <a:rPr lang="en-US" dirty="0" err="1"/>
              <a:t>iskustvo</a:t>
            </a:r>
            <a:r>
              <a:rPr lang="en-US" dirty="0"/>
              <a:t> u </a:t>
            </a:r>
            <a:r>
              <a:rPr lang="en-US" dirty="0" err="1"/>
              <a:t>turizmu</a:t>
            </a:r>
            <a:r>
              <a:rPr lang="en-US" dirty="0"/>
              <a:t>.</a:t>
            </a:r>
          </a:p>
          <a:p>
            <a:r>
              <a:rPr lang="en-US" dirty="0"/>
              <a:t>Na </a:t>
            </a:r>
            <a:r>
              <a:rPr lang="en-US" dirty="0" err="1"/>
              <a:t>temelju</a:t>
            </a:r>
            <a:r>
              <a:rPr lang="en-US" dirty="0"/>
              <a:t> </a:t>
            </a:r>
            <a:r>
              <a:rPr lang="en-US" dirty="0" err="1"/>
              <a:t>sljedećih</a:t>
            </a:r>
            <a:r>
              <a:rPr lang="en-US" dirty="0"/>
              <a:t> </a:t>
            </a:r>
            <a:r>
              <a:rPr lang="en-US" dirty="0" err="1"/>
              <a:t>informacija</a:t>
            </a:r>
            <a:r>
              <a:rPr lang="en-US" dirty="0"/>
              <a:t> o </a:t>
            </a:r>
            <a:r>
              <a:rPr lang="en-US" dirty="0" err="1"/>
              <a:t>smještaju</a:t>
            </a:r>
            <a:r>
              <a:rPr lang="en-US" dirty="0"/>
              <a:t> </a:t>
            </a:r>
            <a:r>
              <a:rPr lang="en-US" dirty="0" err="1"/>
              <a:t>napiši</a:t>
            </a:r>
            <a:r>
              <a:rPr lang="en-US" dirty="0"/>
              <a:t> </a:t>
            </a:r>
            <a:r>
              <a:rPr lang="en-US" dirty="0" err="1"/>
              <a:t>personaliziranu</a:t>
            </a:r>
            <a:r>
              <a:rPr lang="en-US" dirty="0"/>
              <a:t> </a:t>
            </a:r>
            <a:r>
              <a:rPr lang="en-US" dirty="0" err="1"/>
              <a:t>poruku</a:t>
            </a:r>
            <a:r>
              <a:rPr lang="en-US" dirty="0"/>
              <a:t> </a:t>
            </a:r>
            <a:r>
              <a:rPr lang="en-US" dirty="0" err="1"/>
              <a:t>dobrodošlice</a:t>
            </a:r>
            <a:r>
              <a:rPr lang="en-US" dirty="0"/>
              <a:t> za </a:t>
            </a:r>
            <a:r>
              <a:rPr lang="en-US" dirty="0" err="1"/>
              <a:t>gosta</a:t>
            </a:r>
            <a:r>
              <a:rPr lang="en-US" dirty="0"/>
              <a:t>.</a:t>
            </a:r>
          </a:p>
          <a:p>
            <a:r>
              <a:rPr lang="en-US" dirty="0" err="1"/>
              <a:t>Cilj</a:t>
            </a:r>
            <a:r>
              <a:rPr lang="en-US" dirty="0"/>
              <a:t> </a:t>
            </a:r>
            <a:r>
              <a:rPr lang="en-US" dirty="0" err="1"/>
              <a:t>poruke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stvoriti</a:t>
            </a:r>
            <a:r>
              <a:rPr lang="en-US" dirty="0"/>
              <a:t> </a:t>
            </a:r>
            <a:r>
              <a:rPr lang="en-US" dirty="0" err="1"/>
              <a:t>topao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profesionalan</a:t>
            </a:r>
            <a:r>
              <a:rPr lang="en-US" dirty="0"/>
              <a:t> </a:t>
            </a:r>
            <a:r>
              <a:rPr lang="en-US" dirty="0" err="1"/>
              <a:t>prvi</a:t>
            </a:r>
            <a:r>
              <a:rPr lang="en-US" dirty="0"/>
              <a:t> </a:t>
            </a:r>
            <a:r>
              <a:rPr lang="en-US" dirty="0" err="1"/>
              <a:t>dojam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jasno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ključne</a:t>
            </a:r>
            <a:r>
              <a:rPr lang="en-US" dirty="0"/>
              <a:t> </a:t>
            </a:r>
            <a:r>
              <a:rPr lang="en-US" dirty="0" err="1"/>
              <a:t>informacije</a:t>
            </a:r>
            <a:r>
              <a:rPr lang="en-US" dirty="0"/>
              <a:t> (check-in, </a:t>
            </a:r>
            <a:r>
              <a:rPr lang="en-US" dirty="0" err="1"/>
              <a:t>WiFi</a:t>
            </a:r>
            <a:r>
              <a:rPr lang="en-US" dirty="0"/>
              <a:t>, </a:t>
            </a:r>
            <a:r>
              <a:rPr lang="en-US" dirty="0" err="1"/>
              <a:t>kontakt</a:t>
            </a:r>
            <a:r>
              <a:rPr lang="en-US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uključiti</a:t>
            </a:r>
            <a:r>
              <a:rPr lang="en-US" dirty="0"/>
              <a:t> </a:t>
            </a:r>
            <a:r>
              <a:rPr lang="en-US" dirty="0" err="1"/>
              <a:t>preporuke</a:t>
            </a:r>
            <a:r>
              <a:rPr lang="en-US" dirty="0"/>
              <a:t> za </a:t>
            </a:r>
            <a:r>
              <a:rPr lang="en-US" dirty="0" err="1"/>
              <a:t>boravak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koristiti</a:t>
            </a:r>
            <a:r>
              <a:rPr lang="en-US" dirty="0"/>
              <a:t> </a:t>
            </a:r>
            <a:r>
              <a:rPr lang="en-US" dirty="0" err="1"/>
              <a:t>prirodan</a:t>
            </a:r>
            <a:r>
              <a:rPr lang="en-US" dirty="0"/>
              <a:t>, </a:t>
            </a:r>
            <a:r>
              <a:rPr lang="en-US" dirty="0" err="1"/>
              <a:t>prijateljski</a:t>
            </a:r>
            <a:r>
              <a:rPr lang="en-US" dirty="0"/>
              <a:t> ton (ne </a:t>
            </a:r>
            <a:r>
              <a:rPr lang="en-US" dirty="0" err="1"/>
              <a:t>preformalan</a:t>
            </a:r>
            <a:r>
              <a:rPr lang="en-US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strukturiran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lako</a:t>
            </a:r>
            <a:r>
              <a:rPr lang="en-US" dirty="0"/>
              <a:t> </a:t>
            </a:r>
            <a:r>
              <a:rPr lang="en-US" dirty="0" err="1"/>
              <a:t>čitljiv</a:t>
            </a:r>
            <a:r>
              <a:rPr lang="en-US" dirty="0"/>
              <a:t> </a:t>
            </a:r>
          </a:p>
          <a:p>
            <a:r>
              <a:rPr lang="en-US" dirty="0" err="1"/>
              <a:t>Poruka</a:t>
            </a:r>
            <a:r>
              <a:rPr lang="en-US" dirty="0"/>
              <a:t> </a:t>
            </a:r>
            <a:r>
              <a:rPr lang="en-US" dirty="0" err="1"/>
              <a:t>neka</a:t>
            </a:r>
            <a:r>
              <a:rPr lang="en-US" dirty="0"/>
              <a:t>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engleskom</a:t>
            </a:r>
            <a:r>
              <a:rPr lang="en-US" dirty="0"/>
              <a:t> </a:t>
            </a:r>
            <a:r>
              <a:rPr lang="en-US" dirty="0" err="1"/>
              <a:t>jeziku</a:t>
            </a:r>
            <a:r>
              <a:rPr lang="en-US" dirty="0"/>
              <a:t>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PODACI O SMJEŠTAJU:</a:t>
            </a:r>
            <a:endParaRPr lang="en-US" dirty="0"/>
          </a:p>
          <a:p>
            <a:r>
              <a:rPr lang="en-US" dirty="0" err="1"/>
              <a:t>Naziv</a:t>
            </a:r>
            <a:r>
              <a:rPr lang="en-US" dirty="0"/>
              <a:t>: Apartment Bella Vista </a:t>
            </a:r>
          </a:p>
          <a:p>
            <a:r>
              <a:rPr lang="en-US" dirty="0" err="1"/>
              <a:t>Lokacija</a:t>
            </a:r>
            <a:r>
              <a:rPr lang="en-US" dirty="0"/>
              <a:t>: Rijeka, </a:t>
            </a:r>
            <a:r>
              <a:rPr lang="en-US" dirty="0" err="1"/>
              <a:t>blizu</a:t>
            </a:r>
            <a:r>
              <a:rPr lang="en-US" dirty="0"/>
              <a:t> centra </a:t>
            </a:r>
            <a:r>
              <a:rPr lang="en-US" dirty="0" err="1"/>
              <a:t>i</a:t>
            </a:r>
            <a:r>
              <a:rPr lang="en-US" dirty="0"/>
              <a:t> mora </a:t>
            </a:r>
          </a:p>
          <a:p>
            <a:r>
              <a:rPr lang="en-US" dirty="0"/>
              <a:t>Tip: </a:t>
            </a:r>
            <a:r>
              <a:rPr lang="en-US" dirty="0" err="1"/>
              <a:t>moderan</a:t>
            </a:r>
            <a:r>
              <a:rPr lang="en-US" dirty="0"/>
              <a:t> </a:t>
            </a:r>
            <a:r>
              <a:rPr lang="en-US" dirty="0" err="1"/>
              <a:t>apartman</a:t>
            </a:r>
            <a:r>
              <a:rPr lang="en-US" dirty="0"/>
              <a:t> za 4 </a:t>
            </a:r>
            <a:r>
              <a:rPr lang="en-US" dirty="0" err="1"/>
              <a:t>osobe</a:t>
            </a:r>
            <a:r>
              <a:rPr lang="en-US" dirty="0"/>
              <a:t> </a:t>
            </a:r>
          </a:p>
          <a:p>
            <a:r>
              <a:rPr lang="en-US" dirty="0" err="1"/>
              <a:t>Posebnosti</a:t>
            </a:r>
            <a:r>
              <a:rPr lang="en-US" dirty="0"/>
              <a:t>: </a:t>
            </a:r>
            <a:r>
              <a:rPr lang="en-US" dirty="0" err="1"/>
              <a:t>balkon</a:t>
            </a:r>
            <a:r>
              <a:rPr lang="en-US" dirty="0"/>
              <a:t> s </a:t>
            </a:r>
            <a:r>
              <a:rPr lang="en-US" dirty="0" err="1"/>
              <a:t>pogledom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more, </a:t>
            </a:r>
            <a:r>
              <a:rPr lang="en-US" dirty="0" err="1"/>
              <a:t>besplatan</a:t>
            </a:r>
            <a:r>
              <a:rPr lang="en-US" dirty="0"/>
              <a:t> parking, </a:t>
            </a:r>
            <a:r>
              <a:rPr lang="en-US" dirty="0" err="1"/>
              <a:t>klima</a:t>
            </a:r>
            <a:r>
              <a:rPr lang="en-US" dirty="0"/>
              <a:t>, </a:t>
            </a:r>
            <a:r>
              <a:rPr lang="en-US" dirty="0" err="1"/>
              <a:t>brzi</a:t>
            </a:r>
            <a:r>
              <a:rPr lang="en-US" dirty="0"/>
              <a:t> </a:t>
            </a:r>
            <a:r>
              <a:rPr lang="en-US" dirty="0" err="1"/>
              <a:t>WiFi</a:t>
            </a:r>
            <a:r>
              <a:rPr lang="en-US" dirty="0"/>
              <a:t> </a:t>
            </a:r>
          </a:p>
          <a:p>
            <a:r>
              <a:rPr lang="en-US" dirty="0"/>
              <a:t>Check-in: od 15:00 </a:t>
            </a:r>
          </a:p>
          <a:p>
            <a:r>
              <a:rPr lang="en-US" dirty="0"/>
              <a:t>Check-out: do 10:00 </a:t>
            </a:r>
          </a:p>
          <a:p>
            <a:r>
              <a:rPr lang="en-US" dirty="0" err="1"/>
              <a:t>WiFi</a:t>
            </a:r>
            <a:r>
              <a:rPr lang="en-US" dirty="0"/>
              <a:t>: BellaVista_5G / password: 12345678 </a:t>
            </a:r>
          </a:p>
          <a:p>
            <a:r>
              <a:rPr lang="en-US" dirty="0" err="1"/>
              <a:t>Dodatno</a:t>
            </a:r>
            <a:r>
              <a:rPr lang="en-US" dirty="0"/>
              <a:t>: </a:t>
            </a:r>
            <a:r>
              <a:rPr lang="en-US" dirty="0" err="1"/>
              <a:t>domaćin</a:t>
            </a:r>
            <a:r>
              <a:rPr lang="en-US" dirty="0"/>
              <a:t> </a:t>
            </a:r>
            <a:r>
              <a:rPr lang="en-US" dirty="0" err="1"/>
              <a:t>dostupan</a:t>
            </a:r>
            <a:r>
              <a:rPr lang="en-US" dirty="0"/>
              <a:t> 0-24 </a:t>
            </a:r>
          </a:p>
          <a:p>
            <a:r>
              <a:rPr lang="en-US" dirty="0" err="1"/>
              <a:t>Preporuke</a:t>
            </a:r>
            <a:r>
              <a:rPr lang="en-US" dirty="0"/>
              <a:t>: </a:t>
            </a:r>
            <a:r>
              <a:rPr lang="en-US" dirty="0" err="1"/>
              <a:t>Trsat</a:t>
            </a:r>
            <a:r>
              <a:rPr lang="en-US" dirty="0"/>
              <a:t>, </a:t>
            </a:r>
            <a:r>
              <a:rPr lang="en-US" dirty="0" err="1"/>
              <a:t>Korzo</a:t>
            </a:r>
            <a:r>
              <a:rPr lang="en-US" dirty="0"/>
              <a:t>, </a:t>
            </a:r>
            <a:r>
              <a:rPr lang="en-US" dirty="0" err="1"/>
              <a:t>Opatija</a:t>
            </a:r>
            <a:r>
              <a:rPr lang="en-US" dirty="0"/>
              <a:t> 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	DODATNO: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 err="1"/>
              <a:t>Uključi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dirty="0" err="1"/>
              <a:t>kratki</a:t>
            </a:r>
            <a:r>
              <a:rPr lang="en-US" dirty="0"/>
              <a:t> </a:t>
            </a:r>
            <a:r>
              <a:rPr lang="en-US" dirty="0" err="1"/>
              <a:t>uvod</a:t>
            </a:r>
            <a:r>
              <a:rPr lang="en-US" dirty="0"/>
              <a:t> </a:t>
            </a:r>
            <a:r>
              <a:rPr lang="en-US" dirty="0" err="1"/>
              <a:t>dobrodošlice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dirty="0" err="1"/>
              <a:t>praktične</a:t>
            </a:r>
            <a:r>
              <a:rPr lang="en-US" dirty="0"/>
              <a:t> </a:t>
            </a:r>
            <a:r>
              <a:rPr lang="en-US" dirty="0" err="1"/>
              <a:t>informacije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	2-3 </a:t>
            </a:r>
            <a:r>
              <a:rPr lang="en-US" dirty="0" err="1"/>
              <a:t>lokalne</a:t>
            </a:r>
            <a:r>
              <a:rPr lang="en-US" dirty="0"/>
              <a:t> </a:t>
            </a:r>
            <a:r>
              <a:rPr lang="en-US" dirty="0" err="1"/>
              <a:t>preporuke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dirty="0" err="1"/>
              <a:t>završetak</a:t>
            </a:r>
            <a:r>
              <a:rPr lang="en-US" dirty="0"/>
              <a:t> s </a:t>
            </a:r>
            <a:r>
              <a:rPr lang="en-US" dirty="0" err="1"/>
              <a:t>ponudom</a:t>
            </a:r>
            <a:r>
              <a:rPr lang="en-US" dirty="0"/>
              <a:t> </a:t>
            </a:r>
            <a:r>
              <a:rPr lang="en-US" dirty="0" err="1"/>
              <a:t>pomoći</a:t>
            </a:r>
            <a:r>
              <a:rPr lang="en-US" dirty="0"/>
              <a:t> </a:t>
            </a:r>
          </a:p>
          <a:p>
            <a:br>
              <a:rPr lang="en-US" dirty="0"/>
            </a:br>
            <a:endParaRPr lang="hr-HR" dirty="0"/>
          </a:p>
        </p:txBody>
      </p:sp>
      <p:pic>
        <p:nvPicPr>
          <p:cNvPr id="4" name="Picture 3" descr="A blue and yellow logo&#10;&#10;AI-generated content may be incorrect.">
            <a:extLst>
              <a:ext uri="{FF2B5EF4-FFF2-40B4-BE49-F238E27FC236}">
                <a16:creationId xmlns:a16="http://schemas.microsoft.com/office/drawing/2014/main" id="{5ACCAB67-AAA3-97EA-552F-19868A6EC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290" y="7475050"/>
            <a:ext cx="2419109" cy="7545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2A7D9-B676-7D65-BBB6-A68336235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6F8BB829-E672-5496-2D12-78A37713F8F1}"/>
              </a:ext>
            </a:extLst>
          </p:cNvPr>
          <p:cNvSpPr/>
          <p:nvPr/>
        </p:nvSpPr>
        <p:spPr>
          <a:xfrm>
            <a:off x="2010370" y="354948"/>
            <a:ext cx="10609660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465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Primjer</a:t>
            </a: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65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odgovora</a:t>
            </a:r>
            <a:endParaRPr lang="en-US" sz="4650" dirty="0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205A6E7F-66B7-40C2-CEC5-1AC2D56C4EFE}"/>
              </a:ext>
            </a:extLst>
          </p:cNvPr>
          <p:cNvSpPr txBox="1"/>
          <p:nvPr/>
        </p:nvSpPr>
        <p:spPr>
          <a:xfrm>
            <a:off x="561703" y="1231763"/>
            <a:ext cx="13506994" cy="646330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b="1" dirty="0"/>
              <a:t>Welcome Message:</a:t>
            </a:r>
            <a:endParaRPr lang="en-US" dirty="0"/>
          </a:p>
          <a:p>
            <a:r>
              <a:rPr lang="en-US" dirty="0"/>
              <a:t>Dear Guest,</a:t>
            </a:r>
          </a:p>
          <a:p>
            <a:r>
              <a:rPr lang="en-US" dirty="0"/>
              <a:t>Welcome to Apartment Bella Vista!</a:t>
            </a:r>
            <a:br>
              <a:rPr lang="en-US" dirty="0"/>
            </a:br>
            <a:r>
              <a:rPr lang="en-US" dirty="0"/>
              <a:t>We’re truly happy to have you here and hope you’ll enjoy your stay in Rijeka.</a:t>
            </a:r>
          </a:p>
          <a:p>
            <a:r>
              <a:rPr lang="en-HR" dirty="0"/>
              <a:t>🏡 </a:t>
            </a:r>
            <a:r>
              <a:rPr lang="en-US" b="1" dirty="0"/>
              <a:t>About your stay</a:t>
            </a:r>
            <a:br>
              <a:rPr lang="en-US" dirty="0"/>
            </a:br>
            <a:r>
              <a:rPr lang="en-US" dirty="0"/>
              <a:t>Our modern apartment is designed for your comfort, with a beautiful sea-view balcony where you can relax and unwind. You’ll also have access to free parking, air conditioning, and fast </a:t>
            </a:r>
            <a:r>
              <a:rPr lang="en-US" dirty="0" err="1"/>
              <a:t>WiFi</a:t>
            </a:r>
            <a:r>
              <a:rPr lang="en-US" dirty="0"/>
              <a:t>.</a:t>
            </a:r>
          </a:p>
          <a:p>
            <a:r>
              <a:rPr lang="en-HR" dirty="0"/>
              <a:t>🔑 </a:t>
            </a:r>
            <a:r>
              <a:rPr lang="en-US" b="1" dirty="0"/>
              <a:t>Check-in &amp; Check-out</a:t>
            </a:r>
            <a:br>
              <a:rPr lang="en-US" dirty="0"/>
            </a:br>
            <a:r>
              <a:rPr lang="en-US" dirty="0"/>
              <a:t>Check-in is available from 3:00 PM, and check-out is until 10:00 AM.</a:t>
            </a:r>
            <a:br>
              <a:rPr lang="en-US" dirty="0"/>
            </a:br>
            <a:r>
              <a:rPr lang="en-US" dirty="0"/>
              <a:t>If you need any flexibility, feel free to let us know in advance.</a:t>
            </a:r>
          </a:p>
          <a:p>
            <a:r>
              <a:rPr lang="en-HR" dirty="0"/>
              <a:t>📶 </a:t>
            </a:r>
            <a:r>
              <a:rPr lang="en-US" b="1" dirty="0" err="1"/>
              <a:t>WiFi</a:t>
            </a:r>
            <a:r>
              <a:rPr lang="en-US" b="1" dirty="0"/>
              <a:t> access</a:t>
            </a:r>
            <a:br>
              <a:rPr lang="en-US" dirty="0"/>
            </a:br>
            <a:r>
              <a:rPr lang="en-US" dirty="0"/>
              <a:t>Network: BellaVista_5G</a:t>
            </a:r>
            <a:br>
              <a:rPr lang="en-US" dirty="0"/>
            </a:br>
            <a:r>
              <a:rPr lang="en-US" dirty="0"/>
              <a:t>Password: 12345678</a:t>
            </a:r>
          </a:p>
          <a:p>
            <a:r>
              <a:rPr lang="en-HR" dirty="0"/>
              <a:t>📍 </a:t>
            </a:r>
            <a:r>
              <a:rPr lang="en-US" b="1" dirty="0"/>
              <a:t>Local tips</a:t>
            </a:r>
            <a:br>
              <a:rPr lang="en-US" dirty="0"/>
            </a:br>
            <a:r>
              <a:rPr lang="en-US" dirty="0"/>
              <a:t>To make the most of your stay, we recommend:</a:t>
            </a:r>
          </a:p>
          <a:p>
            <a:r>
              <a:rPr lang="en-US" dirty="0"/>
              <a:t>visiting </a:t>
            </a:r>
            <a:r>
              <a:rPr lang="en-US" b="1" dirty="0" err="1"/>
              <a:t>Trsat</a:t>
            </a:r>
            <a:r>
              <a:rPr lang="en-US" b="1" dirty="0"/>
              <a:t> Castle</a:t>
            </a:r>
            <a:r>
              <a:rPr lang="en-US" dirty="0"/>
              <a:t> for a stunning view of the city </a:t>
            </a:r>
          </a:p>
          <a:p>
            <a:r>
              <a:rPr lang="en-US" dirty="0"/>
              <a:t>taking a walk along the lively </a:t>
            </a:r>
            <a:r>
              <a:rPr lang="en-US" b="1" dirty="0" err="1"/>
              <a:t>Korzo</a:t>
            </a:r>
            <a:r>
              <a:rPr lang="en-US" b="1" dirty="0"/>
              <a:t> promenade</a:t>
            </a:r>
            <a:r>
              <a:rPr lang="en-US" dirty="0"/>
              <a:t> </a:t>
            </a:r>
          </a:p>
          <a:p>
            <a:r>
              <a:rPr lang="en-US" dirty="0"/>
              <a:t>exploring nearby </a:t>
            </a:r>
            <a:r>
              <a:rPr lang="en-US" b="1" dirty="0" err="1"/>
              <a:t>Opatija</a:t>
            </a:r>
            <a:r>
              <a:rPr lang="en-US" dirty="0"/>
              <a:t>, known for its beautiful seaside paths </a:t>
            </a:r>
          </a:p>
          <a:p>
            <a:r>
              <a:rPr lang="en-HR" dirty="0"/>
              <a:t>💬 </a:t>
            </a:r>
            <a:r>
              <a:rPr lang="en-US" b="1" dirty="0"/>
              <a:t>We’re here for you</a:t>
            </a:r>
            <a:br>
              <a:rPr lang="en-US" dirty="0"/>
            </a:br>
            <a:r>
              <a:rPr lang="en-US" dirty="0"/>
              <a:t>If you need anything at all during your stay – recommendations, assistance, or local tips – we are available 24/7.</a:t>
            </a:r>
          </a:p>
          <a:p>
            <a:r>
              <a:rPr lang="en-US" dirty="0"/>
              <a:t>Enjoy your stay and feel at home!</a:t>
            </a:r>
          </a:p>
          <a:p>
            <a:r>
              <a:rPr lang="en-US" dirty="0"/>
              <a:t>Warm regards,</a:t>
            </a:r>
            <a:br>
              <a:rPr lang="en-US" dirty="0"/>
            </a:br>
            <a:r>
              <a:rPr lang="en-US" dirty="0"/>
              <a:t>Your host</a:t>
            </a:r>
          </a:p>
        </p:txBody>
      </p:sp>
      <p:pic>
        <p:nvPicPr>
          <p:cNvPr id="4" name="Picture 3" descr="A blue and yellow logo&#10;&#10;AI-generated content may be incorrect.">
            <a:extLst>
              <a:ext uri="{FF2B5EF4-FFF2-40B4-BE49-F238E27FC236}">
                <a16:creationId xmlns:a16="http://schemas.microsoft.com/office/drawing/2014/main" id="{0E219136-8FC0-6109-3DFE-2FB30C802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290" y="7475050"/>
            <a:ext cx="2419109" cy="7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41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A88A9-A5FF-D33C-D1A1-F3D6DB250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7CA00412-9972-1475-00B3-40E830D2ECDB}"/>
              </a:ext>
            </a:extLst>
          </p:cNvPr>
          <p:cNvSpPr/>
          <p:nvPr/>
        </p:nvSpPr>
        <p:spPr>
          <a:xfrm>
            <a:off x="2010370" y="354948"/>
            <a:ext cx="10609660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Master prompt za </a:t>
            </a:r>
            <a:r>
              <a:rPr lang="en-US" sz="465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izradu</a:t>
            </a:r>
            <a:r>
              <a:rPr lang="en-US" sz="465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65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vodiča</a:t>
            </a:r>
            <a:endParaRPr lang="en-US" sz="4650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FFAB354-483E-AFD9-D9CD-A683445E9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055" y="1313769"/>
            <a:ext cx="12028289" cy="656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30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812210" y="-1"/>
            <a:ext cx="4555828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320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Strukturirani</a:t>
            </a:r>
            <a:r>
              <a:rPr lang="en-US" sz="320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opis</a:t>
            </a:r>
            <a:r>
              <a:rPr lang="en-US" sz="3200" b="1" dirty="0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a typeface="Petrona Bold" pitchFamily="34" charset="-122"/>
                <a:cs typeface="Petrona Bold" pitchFamily="34" charset="-120"/>
              </a:rPr>
              <a:t>objekta</a:t>
            </a:r>
            <a:endParaRPr lang="en-US" sz="32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74AB923-CBE8-AF39-63E6-3D8F42DFC2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30" r="12055"/>
          <a:stretch/>
        </p:blipFill>
        <p:spPr>
          <a:xfrm>
            <a:off x="0" y="0"/>
            <a:ext cx="5920962" cy="82296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39C9CAAB-B7CD-756F-A00D-EB3977F415D8}"/>
              </a:ext>
            </a:extLst>
          </p:cNvPr>
          <p:cNvSpPr txBox="1"/>
          <p:nvPr/>
        </p:nvSpPr>
        <p:spPr>
          <a:xfrm>
            <a:off x="5997718" y="744259"/>
            <a:ext cx="8184813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profesionalni</a:t>
            </a:r>
            <a:r>
              <a:rPr lang="en-US" dirty="0"/>
              <a:t> copywriter </a:t>
            </a:r>
            <a:r>
              <a:rPr lang="en-US" dirty="0" err="1"/>
              <a:t>specijaliziran</a:t>
            </a:r>
            <a:r>
              <a:rPr lang="en-US" dirty="0"/>
              <a:t> za </a:t>
            </a:r>
            <a:r>
              <a:rPr lang="en-US" dirty="0" err="1"/>
              <a:t>turistički</a:t>
            </a:r>
            <a:r>
              <a:rPr lang="en-US" dirty="0"/>
              <a:t> </a:t>
            </a:r>
            <a:r>
              <a:rPr lang="en-US" dirty="0" err="1"/>
              <a:t>smještaj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booking </a:t>
            </a:r>
            <a:r>
              <a:rPr lang="en-US" dirty="0" err="1"/>
              <a:t>platforme</a:t>
            </a:r>
            <a:r>
              <a:rPr lang="en-US" dirty="0"/>
              <a:t> (</a:t>
            </a:r>
            <a:r>
              <a:rPr lang="en-US" dirty="0" err="1"/>
              <a:t>Booking.com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Airbnb).</a:t>
            </a:r>
          </a:p>
          <a:p>
            <a:r>
              <a:rPr lang="en-US" dirty="0" err="1"/>
              <a:t>Tvoj</a:t>
            </a:r>
            <a:r>
              <a:rPr lang="en-US" dirty="0"/>
              <a:t> </a:t>
            </a:r>
            <a:r>
              <a:rPr lang="en-US" dirty="0" err="1"/>
              <a:t>zadatak</a:t>
            </a:r>
            <a:r>
              <a:rPr lang="en-US" dirty="0"/>
              <a:t> je </a:t>
            </a:r>
            <a:r>
              <a:rPr lang="en-US" dirty="0" err="1"/>
              <a:t>napisati</a:t>
            </a:r>
            <a:r>
              <a:rPr lang="en-US" dirty="0"/>
              <a:t> </a:t>
            </a:r>
            <a:r>
              <a:rPr lang="en-US" dirty="0" err="1"/>
              <a:t>atraktivan</a:t>
            </a:r>
            <a:r>
              <a:rPr lang="en-US" dirty="0"/>
              <a:t>, </a:t>
            </a:r>
            <a:r>
              <a:rPr lang="en-US" dirty="0" err="1"/>
              <a:t>prodajni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strukturiran</a:t>
            </a:r>
            <a:r>
              <a:rPr lang="en-US" dirty="0"/>
              <a:t> </a:t>
            </a:r>
            <a:r>
              <a:rPr lang="en-US" dirty="0" err="1"/>
              <a:t>opis</a:t>
            </a:r>
            <a:r>
              <a:rPr lang="en-US" dirty="0"/>
              <a:t> </a:t>
            </a:r>
            <a:r>
              <a:rPr lang="en-US" dirty="0" err="1"/>
              <a:t>apartmana</a:t>
            </a:r>
            <a:r>
              <a:rPr lang="en-US" dirty="0"/>
              <a:t> koji </a:t>
            </a:r>
            <a:r>
              <a:rPr lang="en-US" dirty="0" err="1"/>
              <a:t>povećava</a:t>
            </a:r>
            <a:r>
              <a:rPr lang="en-US" dirty="0"/>
              <a:t> </a:t>
            </a:r>
            <a:r>
              <a:rPr lang="en-US" dirty="0" err="1"/>
              <a:t>vjerojatnost</a:t>
            </a:r>
            <a:r>
              <a:rPr lang="en-US" dirty="0"/>
              <a:t> </a:t>
            </a:r>
            <a:r>
              <a:rPr lang="en-US" dirty="0" err="1"/>
              <a:t>rezervacije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SMJERNICE:</a:t>
            </a:r>
            <a:endParaRPr lang="en-US" dirty="0"/>
          </a:p>
          <a:p>
            <a:r>
              <a:rPr lang="en-US" dirty="0" err="1"/>
              <a:t>Piši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engleskom</a:t>
            </a:r>
            <a:r>
              <a:rPr lang="en-US" dirty="0"/>
              <a:t> </a:t>
            </a:r>
            <a:r>
              <a:rPr lang="en-US" dirty="0" err="1"/>
              <a:t>jeziku</a:t>
            </a:r>
            <a:r>
              <a:rPr lang="en-US" dirty="0"/>
              <a:t> </a:t>
            </a:r>
          </a:p>
          <a:p>
            <a:r>
              <a:rPr lang="en-US" dirty="0"/>
              <a:t>Ton: </a:t>
            </a:r>
            <a:r>
              <a:rPr lang="en-US" dirty="0" err="1"/>
              <a:t>topao</a:t>
            </a:r>
            <a:r>
              <a:rPr lang="en-US" dirty="0"/>
              <a:t>, </a:t>
            </a:r>
            <a:r>
              <a:rPr lang="en-US" dirty="0" err="1"/>
              <a:t>profesionalan</a:t>
            </a:r>
            <a:r>
              <a:rPr lang="en-US" dirty="0"/>
              <a:t>, </a:t>
            </a:r>
            <a:r>
              <a:rPr lang="en-US" dirty="0" err="1"/>
              <a:t>uvjerljiv</a:t>
            </a:r>
            <a:r>
              <a:rPr lang="en-US" dirty="0"/>
              <a:t> (ne </a:t>
            </a:r>
            <a:r>
              <a:rPr lang="en-US" dirty="0" err="1"/>
              <a:t>generički</a:t>
            </a:r>
            <a:r>
              <a:rPr lang="en-US" dirty="0"/>
              <a:t>) </a:t>
            </a:r>
          </a:p>
          <a:p>
            <a:r>
              <a:rPr lang="en-US" dirty="0" err="1"/>
              <a:t>Fokus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koristi</a:t>
            </a:r>
            <a:r>
              <a:rPr lang="en-US" dirty="0"/>
              <a:t> za </a:t>
            </a:r>
            <a:r>
              <a:rPr lang="en-US" dirty="0" err="1"/>
              <a:t>gosta</a:t>
            </a:r>
            <a:r>
              <a:rPr lang="en-US" dirty="0"/>
              <a:t> (ne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nabrajanje</a:t>
            </a:r>
            <a:r>
              <a:rPr lang="en-US" dirty="0"/>
              <a:t>) </a:t>
            </a:r>
          </a:p>
          <a:p>
            <a:r>
              <a:rPr lang="en-US" dirty="0" err="1"/>
              <a:t>Koristi</a:t>
            </a:r>
            <a:r>
              <a:rPr lang="en-US" dirty="0"/>
              <a:t> </a:t>
            </a:r>
            <a:r>
              <a:rPr lang="en-US" dirty="0" err="1"/>
              <a:t>kratke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čitljive</a:t>
            </a:r>
            <a:r>
              <a:rPr lang="en-US" dirty="0"/>
              <a:t> </a:t>
            </a:r>
            <a:r>
              <a:rPr lang="en-US" dirty="0" err="1"/>
              <a:t>odlomke</a:t>
            </a:r>
            <a:r>
              <a:rPr lang="en-US" dirty="0"/>
              <a:t> </a:t>
            </a:r>
          </a:p>
          <a:p>
            <a:r>
              <a:rPr lang="en-US" dirty="0" err="1"/>
              <a:t>Izbjegavaj</a:t>
            </a:r>
            <a:r>
              <a:rPr lang="en-US" dirty="0"/>
              <a:t> </a:t>
            </a:r>
            <a:r>
              <a:rPr lang="en-US" dirty="0" err="1"/>
              <a:t>klišeje</a:t>
            </a:r>
            <a:r>
              <a:rPr lang="en-US" dirty="0"/>
              <a:t> </a:t>
            </a:r>
            <a:r>
              <a:rPr lang="en-US" dirty="0" err="1"/>
              <a:t>poput</a:t>
            </a:r>
            <a:r>
              <a:rPr lang="en-US" dirty="0"/>
              <a:t> “perfect place” bez </a:t>
            </a:r>
            <a:r>
              <a:rPr lang="en-US" dirty="0" err="1"/>
              <a:t>konteksta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b="1" dirty="0"/>
              <a:t>STRUKTURA:</a:t>
            </a:r>
            <a:endParaRPr lang="en-US" dirty="0"/>
          </a:p>
          <a:p>
            <a:r>
              <a:rPr lang="en-US" dirty="0" err="1"/>
              <a:t>Naslov</a:t>
            </a:r>
            <a:r>
              <a:rPr lang="en-US" dirty="0"/>
              <a:t> (</a:t>
            </a:r>
            <a:r>
              <a:rPr lang="en-US" dirty="0" err="1"/>
              <a:t>privlačan</a:t>
            </a:r>
            <a:r>
              <a:rPr lang="en-US" dirty="0"/>
              <a:t>, max 10 </a:t>
            </a:r>
            <a:r>
              <a:rPr lang="en-US" dirty="0" err="1"/>
              <a:t>riječi</a:t>
            </a:r>
            <a:r>
              <a:rPr lang="en-US" dirty="0"/>
              <a:t>) </a:t>
            </a:r>
          </a:p>
          <a:p>
            <a:r>
              <a:rPr lang="en-US" dirty="0" err="1"/>
              <a:t>Kratki</a:t>
            </a:r>
            <a:r>
              <a:rPr lang="en-US" dirty="0"/>
              <a:t> </a:t>
            </a:r>
            <a:r>
              <a:rPr lang="en-US" dirty="0" err="1"/>
              <a:t>uvod</a:t>
            </a:r>
            <a:r>
              <a:rPr lang="en-US" dirty="0"/>
              <a:t> (</a:t>
            </a:r>
            <a:r>
              <a:rPr lang="en-US" dirty="0" err="1"/>
              <a:t>emocija</a:t>
            </a:r>
            <a:r>
              <a:rPr lang="en-US" dirty="0"/>
              <a:t> + </a:t>
            </a:r>
            <a:r>
              <a:rPr lang="en-US" dirty="0" err="1"/>
              <a:t>doživljaj</a:t>
            </a:r>
            <a:r>
              <a:rPr lang="en-US" dirty="0"/>
              <a:t>) </a:t>
            </a:r>
          </a:p>
          <a:p>
            <a:r>
              <a:rPr lang="en-US" dirty="0" err="1"/>
              <a:t>Ključne</a:t>
            </a:r>
            <a:r>
              <a:rPr lang="en-US" dirty="0"/>
              <a:t> </a:t>
            </a:r>
            <a:r>
              <a:rPr lang="en-US" dirty="0" err="1"/>
              <a:t>prednosti</a:t>
            </a:r>
            <a:r>
              <a:rPr lang="en-US" dirty="0"/>
              <a:t> (bullet points) </a:t>
            </a:r>
          </a:p>
          <a:p>
            <a:r>
              <a:rPr lang="en-US" dirty="0" err="1"/>
              <a:t>Opis</a:t>
            </a:r>
            <a:r>
              <a:rPr lang="en-US" dirty="0"/>
              <a:t> </a:t>
            </a:r>
            <a:r>
              <a:rPr lang="en-US" dirty="0" err="1"/>
              <a:t>prostora</a:t>
            </a:r>
            <a:r>
              <a:rPr lang="en-US" dirty="0"/>
              <a:t> </a:t>
            </a:r>
          </a:p>
          <a:p>
            <a:r>
              <a:rPr lang="en-US" dirty="0" err="1"/>
              <a:t>Lokacija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je </a:t>
            </a:r>
            <a:r>
              <a:rPr lang="en-US" dirty="0" err="1"/>
              <a:t>blizu</a:t>
            </a:r>
            <a:r>
              <a:rPr lang="en-US" dirty="0"/>
              <a:t> </a:t>
            </a:r>
          </a:p>
          <a:p>
            <a:r>
              <a:rPr lang="en-US" dirty="0"/>
              <a:t>Za </a:t>
            </a:r>
            <a:r>
              <a:rPr lang="en-US" dirty="0" err="1"/>
              <a:t>koga</a:t>
            </a:r>
            <a:r>
              <a:rPr lang="en-US" dirty="0"/>
              <a:t> je </a:t>
            </a:r>
            <a:r>
              <a:rPr lang="en-US" dirty="0" err="1"/>
              <a:t>idealno</a:t>
            </a:r>
            <a:r>
              <a:rPr lang="en-US" dirty="0"/>
              <a:t> (</a:t>
            </a:r>
            <a:r>
              <a:rPr lang="en-US" dirty="0" err="1"/>
              <a:t>parovi</a:t>
            </a:r>
            <a:r>
              <a:rPr lang="en-US" dirty="0"/>
              <a:t>, </a:t>
            </a:r>
            <a:r>
              <a:rPr lang="en-US" dirty="0" err="1"/>
              <a:t>obitelji</a:t>
            </a:r>
            <a:r>
              <a:rPr lang="en-US" dirty="0"/>
              <a:t>, </a:t>
            </a:r>
            <a:r>
              <a:rPr lang="en-US" dirty="0" err="1"/>
              <a:t>poslovni</a:t>
            </a:r>
            <a:r>
              <a:rPr lang="en-US" dirty="0"/>
              <a:t>…) </a:t>
            </a:r>
          </a:p>
          <a:p>
            <a:r>
              <a:rPr lang="en-US" dirty="0" err="1"/>
              <a:t>Završni</a:t>
            </a:r>
            <a:r>
              <a:rPr lang="en-US" dirty="0"/>
              <a:t> </a:t>
            </a:r>
            <a:r>
              <a:rPr lang="en-US" dirty="0" err="1"/>
              <a:t>poziv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rezervaciju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PODACI O OBJEKTU: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 err="1"/>
              <a:t>ovdje</a:t>
            </a:r>
            <a:r>
              <a:rPr lang="en-US" dirty="0"/>
              <a:t> </a:t>
            </a:r>
            <a:r>
              <a:rPr lang="en-US" dirty="0" err="1"/>
              <a:t>ubaci</a:t>
            </a:r>
            <a:r>
              <a:rPr lang="en-US" dirty="0"/>
              <a:t> </a:t>
            </a:r>
            <a:r>
              <a:rPr lang="en-US" dirty="0" err="1"/>
              <a:t>podatke</a:t>
            </a:r>
            <a:r>
              <a:rPr lang="en-US" dirty="0"/>
              <a:t> – </a:t>
            </a:r>
            <a:r>
              <a:rPr lang="en-US" dirty="0" err="1"/>
              <a:t>naziv</a:t>
            </a:r>
            <a:r>
              <a:rPr lang="en-US" dirty="0"/>
              <a:t>, </a:t>
            </a:r>
            <a:r>
              <a:rPr lang="en-US" dirty="0" err="1"/>
              <a:t>lokacija</a:t>
            </a:r>
            <a:r>
              <a:rPr lang="en-US" dirty="0"/>
              <a:t>, </a:t>
            </a:r>
            <a:r>
              <a:rPr lang="en-US" dirty="0" err="1"/>
              <a:t>sadržaji</a:t>
            </a:r>
            <a:r>
              <a:rPr lang="en-US" dirty="0"/>
              <a:t>, </a:t>
            </a:r>
            <a:r>
              <a:rPr lang="en-US" dirty="0" err="1"/>
              <a:t>posebnosti</a:t>
            </a:r>
            <a:r>
              <a:rPr lang="en-US" dirty="0"/>
              <a:t>]</a:t>
            </a:r>
          </a:p>
          <a:p>
            <a:endParaRPr lang="en-US" dirty="0"/>
          </a:p>
          <a:p>
            <a:r>
              <a:rPr lang="en-US" b="1" dirty="0"/>
              <a:t>DODATNO:</a:t>
            </a:r>
            <a:br>
              <a:rPr lang="en-US" dirty="0"/>
            </a:br>
            <a:r>
              <a:rPr lang="en-US" dirty="0"/>
              <a:t>Ako </a:t>
            </a:r>
            <a:r>
              <a:rPr lang="en-US" dirty="0" err="1"/>
              <a:t>postoji</a:t>
            </a:r>
            <a:r>
              <a:rPr lang="en-US" dirty="0"/>
              <a:t> </a:t>
            </a:r>
            <a:r>
              <a:rPr lang="en-US" dirty="0" err="1"/>
              <a:t>nešto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objekt</a:t>
            </a:r>
            <a:r>
              <a:rPr lang="en-US" dirty="0"/>
              <a:t> </a:t>
            </a:r>
            <a:r>
              <a:rPr lang="en-US" dirty="0" err="1"/>
              <a:t>čini</a:t>
            </a:r>
            <a:r>
              <a:rPr lang="en-US" dirty="0"/>
              <a:t> </a:t>
            </a:r>
            <a:r>
              <a:rPr lang="en-US" dirty="0" err="1"/>
              <a:t>posebnim</a:t>
            </a:r>
            <a:r>
              <a:rPr lang="en-US" dirty="0"/>
              <a:t> (</a:t>
            </a:r>
            <a:r>
              <a:rPr lang="en-US" dirty="0" err="1"/>
              <a:t>pogled</a:t>
            </a:r>
            <a:r>
              <a:rPr lang="en-US" dirty="0"/>
              <a:t>, </a:t>
            </a:r>
            <a:r>
              <a:rPr lang="en-US" dirty="0" err="1"/>
              <a:t>terasa</a:t>
            </a:r>
            <a:r>
              <a:rPr lang="en-US" dirty="0"/>
              <a:t>, </a:t>
            </a:r>
            <a:r>
              <a:rPr lang="en-US" dirty="0" err="1"/>
              <a:t>dizajn</a:t>
            </a:r>
            <a:r>
              <a:rPr lang="en-US" dirty="0"/>
              <a:t>, </a:t>
            </a:r>
            <a:r>
              <a:rPr lang="en-US" dirty="0" err="1"/>
              <a:t>lokacija</a:t>
            </a:r>
            <a:r>
              <a:rPr lang="en-US" dirty="0"/>
              <a:t>), </a:t>
            </a:r>
            <a:r>
              <a:rPr lang="en-US" dirty="0" err="1"/>
              <a:t>dodatno</a:t>
            </a:r>
            <a:r>
              <a:rPr lang="en-US" dirty="0"/>
              <a:t> </a:t>
            </a:r>
            <a:r>
              <a:rPr lang="en-US" dirty="0" err="1"/>
              <a:t>naglasi</a:t>
            </a:r>
            <a:r>
              <a:rPr lang="en-US" dirty="0"/>
              <a:t>.</a:t>
            </a:r>
          </a:p>
          <a:p>
            <a:br>
              <a:rPr lang="en-US" dirty="0"/>
            </a:br>
            <a:endParaRPr lang="hr-H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1933</Words>
  <Application>Microsoft Macintosh PowerPoint</Application>
  <PresentationFormat>Custom</PresentationFormat>
  <Paragraphs>259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Inter Bold</vt:lpstr>
      <vt:lpstr>Inter</vt:lpstr>
      <vt:lpstr>Petrona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Kristina Rabar Lukez</cp:lastModifiedBy>
  <cp:revision>2</cp:revision>
  <dcterms:created xsi:type="dcterms:W3CDTF">2025-03-30T21:39:12Z</dcterms:created>
  <dcterms:modified xsi:type="dcterms:W3CDTF">2026-03-25T11:12:28Z</dcterms:modified>
</cp:coreProperties>
</file>